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8" r:id="rId1"/>
  </p:sldMasterIdLst>
  <p:sldIdLst>
    <p:sldId id="265" r:id="rId2"/>
    <p:sldId id="267" r:id="rId3"/>
    <p:sldId id="257" r:id="rId4"/>
    <p:sldId id="258" r:id="rId5"/>
    <p:sldId id="259" r:id="rId6"/>
    <p:sldId id="260" r:id="rId7"/>
    <p:sldId id="263" r:id="rId8"/>
    <p:sldId id="264" r:id="rId9"/>
    <p:sldId id="266" r:id="rId10"/>
    <p:sldId id="261" r:id="rId11"/>
    <p:sldId id="262" r:id="rId12"/>
    <p:sldId id="268" r:id="rId13"/>
    <p:sldId id="269" r:id="rId14"/>
    <p:sldId id="270" r:id="rId15"/>
    <p:sldId id="271" r:id="rId16"/>
    <p:sldId id="272" r:id="rId17"/>
    <p:sldId id="273" r:id="rId18"/>
    <p:sldId id="27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69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2:53.624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3:46.26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4827 375 24575,'-141'-1'0,"-158"3"0,242 6 0,1 2 0,0 2 0,1 3 0,-59 24 0,74-26 0,-6 4 0,27-9 0,0-2 0,-1 0 0,0 0 0,0-2 0,-30 3 0,-385-6 0,200-4 0,153 4 0,-96-3 0,87-16 0,69 12 0,-2 1 0,-28-3 0,12 4 0,-46-11 0,-20-4 0,37 12 0,-108-27 0,147 21 0,30 12 0,0 1 0,0 0 0,0 0 0,0-1 0,-1 1 0,1 0 0,0-1 0,0 1 0,0 0 0,0 0 0,0-1 0,0 1 0,0 0 0,0-1 0,0 1 0,0 0 0,0 0 0,0-1 0,0 1 0,1 0 0,-1 0 0,0-1 0,0 1 0,0 0 0,0-1 0,0 1 0,0 0 0,1 0 0,-1 0 0,0-1 0,0 1 0,0 0 0,1 0 0,-1 0 0,0-1 0,0 1 0,1 0 0,-1 0 0,0 0 0,0 0 0,1 0 0,-1 0 0,0 0 0,1-1 0,-1 1 0,0 0 0,1 0 0,7-2 0,0 0 0,1 0 0,-1 1 0,1 0 0,8 0 0,514-1 0,-264 4 0,-280-1 0,1 0 0,-1 1 0,-16 5 0,-26 4 0,-313 28 0,335-34 0,-153 28 0,143-27 0,-1-1 0,-47-2 0,89-3 0,279-21 0,-176 11 0,62-9 0,164-42 0,-465 58 0,-622 4 0,818 1 0,-38 0 0,0-1 0,-1 0 0,1-2 0,0 0 0,-1-2 0,27-5 0,-44 7 0,1 0 0,-1 0 0,1 0 0,-1-1 0,1 1 0,-1 0 0,1-1 0,-1 0 0,0 1 0,0-1 0,0 0 0,0 0 0,0 0 0,2-4 0,-3 5 0,0-1 0,-1 1 0,1-1 0,-1 0 0,1 1 0,-1-1 0,0 0 0,0 1 0,0-1 0,1 0 0,-2 1 0,1-1 0,0 1 0,0-1 0,0 0 0,-1 1 0,1-1 0,-2-2 0,0 0 0,0-1 0,-1 1 0,0 0 0,0 0 0,0 0 0,-1 0 0,1 0 0,-1 1 0,0 0 0,0 0 0,0 0 0,0 0 0,-1 0 0,-5-2 0,3 2 0,-1-1 0,0 2 0,0-1 0,0 1 0,0 0 0,0 1 0,0 0 0,0 0 0,-17 1 0,23 0 0,-1 1 0,0-1 0,0 1 0,0-1 0,1 1 0,-1 0 0,0 0 0,1 1 0,-1-1 0,1 0 0,-1 1 0,1 0 0,0-1 0,-1 1 0,1 0 0,0 0 0,0 0 0,0 1 0,1-1 0,-1 0 0,0 1 0,1-1 0,0 1 0,-1-1 0,1 1 0,0 0 0,1-1 0,-1 1 0,0 0 0,1 0 0,-1 3 0,1-3 0,0 1 0,0-1 0,0 0 0,0 0 0,1 0 0,-1 0 0,1 0 0,0 0 0,0 0 0,0 0 0,0 0 0,1-1 0,-1 1 0,1 0 0,-1-1 0,1 1 0,0-1 0,0 1 0,0-1 0,1 0 0,-1 0 0,0 0 0,1 0 0,-1-1 0,1 1 0,0 0 0,0-1 0,-1 0 0,1 0 0,0 0 0,0 0 0,0 0 0,5 0 0,1 2 0,0-1 0,1-1 0,-1 0 0,1 0 0,-1-1 0,1 0 0,-1 0 0,1-1 0,15-4 0,-24 5 0,1-1 0,0 1 0,-1-1 0,1 1 0,-1-1 0,1 0 0,-1 1 0,1-1 0,-1 0 0,0 0 0,1 0 0,-1 0 0,0 0 0,0-1 0,0 1 0,1-2 0,-1 3 0,-1-1 0,0 0 0,0 0 0,1 0 0,-1 1 0,0-1 0,0 0 0,0 0 0,0 0 0,0 1 0,0-1 0,0 0 0,0 0 0,-1 0 0,1 1 0,0-1 0,0 0 0,-1 0 0,1 0 0,0 1 0,-1-1 0,0-1 0,-1-1 0,-1 1 0,1-1 0,-1 1 0,1-1 0,-1 1 0,0 0 0,0 0 0,0 0 0,0 0 0,0 1 0,-1-1 0,-4-1 0,-1 1 0,1 0 0,0 0 0,-1 1 0,1 0 0,0 1 0,-1 0 0,1 0 0,-1 1 0,1-1 0,-1 2 0,1 0 0,-13 4 0,16-5 0,1 1 0,0 1 0,0-1 0,0 0 0,0 1 0,0 0 0,1 0 0,-1 0 0,1 0 0,0 1 0,0-1 0,0 1 0,0 0 0,0 0 0,1 0 0,0 0 0,0 0 0,0 0 0,0 1 0,1-1 0,0 1 0,0-1 0,0 1 0,0 5 0,0-8 0,1 1 0,0 0 0,0-1 0,0 1 0,0 0 0,0-1 0,1 1 0,-1 0 0,1-1 0,0 1 0,0-1 0,0 1 0,0-1 0,0 1 0,0-1 0,1 0 0,-1 1 0,1-1 0,2 3 0,0-2 0,0 0 0,0 0 0,0 0 0,0-1 0,0 0 0,1 1 0,-1-2 0,1 1 0,-1 0 0,7 0 0,12 2 0,-1-1 0,1-1 0,41-3 0,-48 1 0,226-7 0,-754 8 0,690 1 0,203-5 0,-377 2 0,44-4 0,-46 5 0,1 0 0,-1 0 0,0-1 0,1 1 0,-1-1 0,0 0 0,1 0 0,-1 0 0,0 0 0,0 0 0,0 0 0,0 0 0,0-1 0,3-2 0,-6 3 0,1 0 0,-1 0 0,0 0 0,0 0 0,0 0 0,0 1 0,0-1 0,0 0 0,0 1 0,0-1 0,0 1 0,0-1 0,-1 1 0,1-1 0,0 1 0,0 0 0,0 0 0,-1-1 0,1 1 0,0 0 0,0 0 0,-2 1 0,-113-9 0,-154 9 0,136 2 0,698-3 0,-617 3 0,-86 15 0,85-9 0,11-1 0,-75 27 0,25-7 0,71-20 0,29-3 0,45-4 0,-43-1 0,899-3 0,-1609 3 0,697 0 0,-32-3 0,36 3 0,0 1 0,-1-1 0,1 0 0,-1 0 0,1 0 0,-1 0 0,1 0 0,-1-1 0,1 1 0,-1 0 0,1 0 0,-1 0 0,1 0 0,-1 0 0,1-1 0,-1 1 0,1 0 0,0 0 0,-1-1 0,1 1 0,0 0 0,-1-1 0,1 1 0,0 0 0,-1-1 0,1 1 0,0-1 0,-1 1 0,1 0 0,0-1 0,0 1 0,0-1 0,-1 1 0,1-1 0,0 1 0,0-1 0,0 1 0,0-1 0,0 1 0,0-1 0,0 1 0,0-1 0,0 1 0,0-1 0,0 1 0,0-1 0,1 1 0,-1 0 0,0-1 0,0 1 0,0-1 0,1 1 0,-1-1 0,0 1 0,0 0 0,1-1 0,-1 1 0,0-1 0,1 1 0,-1 0 0,1-1 0,11-9 0,0 1 0,0 0 0,1 1 0,0 0 0,1 1 0,-1 0 0,2 1 0,14-4 0,16-9 0,120-46 0,3 6 0,261-55 0,-365 99 0,0 0 0,-1 2 0,92-5 0,-269 24 0,0 6 0,1 4 0,-136 38 0,100-11 0,-271 119 0,247-72 0,113-57 0,-1-1 0,-101 35 0,143-63 0,-14 5 0,29-6 0,16-2 0,26-2 0,1-2 0,-1-2 0,0-1 0,0-2 0,-1-2 0,0-1 0,43-19 0,-35 3 0,-44 27 0,0-1 0,-1 1 0,1-1 0,0 1 0,0-1 0,-1 0 0,1 1 0,0-1 0,-1 1 0,1-1 0,-1 0 0,1 0 0,-1 1 0,1-1 0,-1 0 0,0 0 0,1 0 0,-1 0 0,0 1 0,0-1 0,1 0 0,-1 0 0,0 0 0,0 0 0,0 0 0,0 0 0,0 1 0,0-1 0,0 0 0,-1 0 0,1 0 0,0 0 0,0 0 0,-1 0 0,1 1 0,0-1 0,-1 0 0,1 0 0,-1 1 0,1-1 0,-1 0 0,0 0 0,1 1 0,-1-1 0,0 1 0,1-1 0,-1 1 0,0-1 0,1 1 0,-1-1 0,0 1 0,-1-1 0,-16-8 0,1 1 0,-1 1 0,-1 1 0,1 0 0,-1 1 0,0 1 0,-30-2 0,-140 1 0,155 6 0,-1 0 0,-36-2 0,71 1 0,0 0 0,0 0 0,-1 0 0,1 0 0,0 0 0,0 0 0,0 1 0,0-1 0,0 0 0,-1 0 0,1 0 0,0 0 0,0 0 0,0 0 0,0-1 0,0 1 0,-1 0 0,1 0 0,0 0 0,0 0 0,0 0 0,0 0 0,0 0 0,0 0 0,-1 0 0,1 0 0,0 0 0,0 0 0,0 0 0,0-1 0,0 1 0,0 0 0,0 0 0,0 0 0,-1 0 0,1 0 0,0 0 0,0-1 0,0 1 0,0 0 0,0 0 0,0 0 0,0 0 0,0 0 0,0-1 0,0 1 0,0 0 0,0 0 0,0 0 0,0 0 0,0 0 0,0-1 0,0 1 0,0 0 0,0 0 0,0 0 0,0 0 0,0 0 0,1 0 0,-1-1 0,0 1 0,0 0 0,0 0 0,13-8 0,22-6 0,73-13 0,186-21 0,-139 26 0,176-24 0,641-6 0,-811 53 0,-279 2 0,-200 31 0,125-8 0,77-12 0,-144 36 0,169-31 0,213-31 0,508-86 0,-597 93 0,48-14 0,-81 19 0,0 0 0,1 0 0,-1 0 0,0 0 0,0 0 0,0 0 0,1 0 0,-1 0 0,0 0 0,0 0 0,1 1 0,-1-2 0,0 1 0,0 0 0,1 0 0,-1 0 0,0 0 0,0 0 0,0 0 0,1 0 0,-1 0 0,0 0 0,0 0 0,0 0 0,1 0 0,-1-1 0,0 1 0,0 0 0,0 0 0,1 0 0,-1 0 0,0-1 0,0 1 0,0 0 0,0 0 0,0 0 0,0-1 0,1 1 0,-1 0 0,0 0 0,0 0 0,0-1 0,0 1 0,0 0 0,0 0 0,0-1 0,0 1 0,0 0 0,0 0 0,0-1 0,0 1 0,0 0 0,0 0 0,-17-5 0,-30 2 0,-383 5 0,855-2 0,-393 4 0,-32-4 0,0 0 0,1 0 0,-1 0 0,0 0 0,0 0 0,0 1 0,1-1 0,-1 0 0,0 0 0,0 0 0,0 0 0,0 1 0,0-1 0,0 0 0,1 0 0,-1 0 0,0 1 0,0-1 0,0 0 0,0 0 0,0 1 0,0-1 0,0 0 0,0 0 0,0 0 0,0 1 0,0-1 0,0 0 0,0 0 0,0 1 0,0-1 0,0 0 0,0 0 0,0 0 0,-1 1 0,1-1 0,0 0 0,0 0 0,0 0 0,0 1 0,0-1 0,0 0 0,-1 0 0,1 0 0,0 0 0,0 1 0,0-1 0,-1 0 0,1 0 0,0 0 0,0 0 0,0 0 0,-1 0 0,-6 5 0,0-1 0,-1 0 0,0-1 0,1 1 0,-10 1 0,-474 123 0,189-55 0,123-19 0,179-54 0,0 0 0,0 0 0,0 0 0,0 0 0,0 0 0,0 0 0,0 0 0,1 0 0,-1 0 0,0 0 0,0 0 0,0 0 0,0 0 0,0 1 0,0-1 0,0 0 0,0 0 0,0 0 0,0 0 0,1 0 0,-1 0 0,0 0 0,0 0 0,0 0 0,0 0 0,0 0 0,0 0 0,0 0 0,0 0 0,0 1 0,0-1 0,0 0 0,0 0 0,0 0 0,0 0 0,0 0 0,0 0 0,0 0 0,0 0 0,0 0 0,0 1 0,0-1 0,0 0 0,0 0 0,0 0 0,0 0 0,0 0 0,0 0 0,0 0 0,0 0 0,0 1 0,19 1 0,28 0 0,15-2 0,111 2 0,301-37 0,-459 33 0,-8 1 0,1 0 0,-1 0 0,1 0 0,-1-1 0,1 0 0,-1 0 0,0-1 0,0 0 0,0 0 0,11-7 0,-18 10 0,0-1 0,0 1 0,0 0 0,0 0 0,0-1 0,0 1 0,0 0 0,0 0 0,0-1 0,0 1 0,0 0 0,0 0 0,0 0 0,0-1 0,0 1 0,0 0 0,0 0 0,0-1 0,0 1 0,0 0 0,0 0 0,0-1 0,0 1 0,0 0 0,-1 0 0,1 0 0,0-1 0,0 1 0,0 0 0,0 0 0,-1 0 0,1-1 0,0 1 0,0 0 0,0 0 0,-1 0 0,1 0 0,0 0 0,0 0 0,0-1 0,-1 1 0,1 0 0,0 0 0,0 0 0,-1 0 0,1 0 0,0 0 0,0 0 0,-1 0 0,1 0 0,-17-3 0,-66-3 0,-134 6 0,95 3 0,103-4 0,1 2 0,-1 0 0,0 0 0,0 2 0,1 1 0,-1 0 0,1 1 0,-18 7 0,100-18 0,256-65 0,-169 34 0,242-28 0,-306 62 0,-162 8 0,-94-4 0,62-3 0,-466 2 0,805-2 0,288-40 0,-370 18 0,-24 3 0,177-7 0,-567 31 0,-308 43 0,405-23 0,-454 88 0,609-107 0,12-1 0,23 0 0,39-2 0,53-1 0,90-3 0,-172 0 0,0-1 0,0-1 0,61-18 0,-67 8 0,-27 15 0,1-1 0,-1 1 0,0 0 0,0 0 0,0-1 0,0 1 0,0 0 0,0-1 0,0 1 0,0 0 0,0-1 0,0 1 0,0 0 0,0-1 0,0 1 0,0 0 0,0-1 0,0 1 0,0 0 0,-1-1 0,1 1 0,0 0 0,0 0 0,0-1 0,0 1 0,-1 0 0,1 0 0,0-1 0,0 1 0,0 0 0,-1 0 0,1-1 0,0 1 0,-1 0 0,1 0 0,0 0 0,0 0 0,-1 0 0,1-1 0,0 1 0,-1 0 0,1 0 0,-7-2 0,0 0 0,0 0 0,0 1 0,-1 0 0,1 0 0,-9 1 0,-39 3 0,1 2 0,-1 3 0,-83 23 0,-13 1 0,21-13 0,-90 19 0,217-38 0,-1 1 0,1 0 0,-1 1 0,1-1 0,-1 1 0,1-1 0,0 1 0,-1 0 0,1 0 0,-4 4 0,7-6 0,-1 1 0,1-1 0,0 0 0,0 0 0,0 1 0,0-1 0,-1 0 0,1 0 0,0 1 0,0-1 0,0 0 0,0 1 0,0-1 0,0 0 0,0 1 0,0-1 0,0 0 0,0 1 0,0-1 0,0 0 0,0 1 0,0-1 0,0 0 0,0 1 0,0-1 0,0 0 0,1 1 0,-1-1 0,0 0 0,0 0 0,0 1 0,0-1 0,1 0 0,-1 0 0,0 1 0,0-1 0,1 0 0,25 9 0,47-1 0,1-3 0,117-7 0,-66-2 0,-111 4 0,35 0 0,-40 0 0,-28 0 0,-99 1 0,-133-3 0,247 2 0,0 0 0,0 0 0,0-1 0,1 1 0,-1-1 0,0 0 0,0 0 0,1 0 0,-1-1 0,0 1 0,1-1 0,-4-2 0,7 4 0,-1-1 0,1 1 0,0-1 0,-1 1 0,1-1 0,0 1 0,0-1 0,0 1 0,0 0 0,-1-1 0,1 1 0,0-1 0,0 1 0,0-1 0,0 1 0,0-1 0,0 1 0,0-1 0,0 0 0,0 1 0,1 0 0,-1-1 0,0 1 0,0-1 0,0 1 0,0-1 0,1 1 0,-1-1 0,0 1 0,0-1 0,1 1 0,26-23 0,331-172 0,-328 181 0,104-42 0,-10 5 0,-124 52 0,0-1 0,0 0 0,0 0 0,0 0 0,0 0 0,1 0 0,-1 0 0,0 0 0,0 0 0,0 0 0,0 0 0,0 0 0,0-1 0,1 1 0,-1 0 0,0 0 0,0 0 0,0 0 0,0 0 0,0 0 0,0 0 0,0 0 0,1 0 0,-1 0 0,0 0 0,0 0 0,0-1 0,0 1 0,0 0 0,0 0 0,0 0 0,0 0 0,0 0 0,0 0 0,0 0 0,0-1 0,0 1 0,0 0 0,0 0 0,0 0 0,0 0 0,0 0 0,0 0 0,0-1 0,0 1 0,0 0 0,0 0 0,0 0 0,0 0 0,0 0 0,0 0 0,0-1 0,0 1 0,0 0 0,0 0 0,0 0 0,0 0 0,0 0 0,0 0 0,0 0 0,0 0 0,-1-1 0,1 1 0,0 0 0,0 0 0,0 0 0,-15-3 0,-21 1 0,-511 7 0,537-5 0,4-1 0,0 1 0,0 0 0,0 1 0,0-1 0,0 1 0,0 0 0,-10 4 0,16-5 0,-1 0 0,1 0 0,0 0 0,0 0 0,0 0 0,0 0 0,0 0 0,-1 0 0,1 0 0,0 0 0,0 1 0,0-1 0,0 0 0,0 0 0,0 0 0,0 0 0,-1 0 0,1 0 0,0 1 0,0-1 0,0 0 0,0 0 0,0 0 0,0 0 0,0 0 0,0 1 0,0-1 0,0 0 0,0 0 0,0 0 0,0 0 0,0 1 0,0-1 0,0 0 0,0 0 0,0 0 0,0 0 0,0 0 0,0 1 0,0-1 0,0 0 0,0 0 0,0 0 0,0 0 0,1 0 0,-1 1 0,0-1 0,0 0 0,0 0 0,0 0 0,0 0 0,0 0 0,0 0 0,1 0 0,-1 0 0,0 1 0,15 6 0,18 1 0,-14-5 0,315 37 0,259-34 0,-318-9 0,-133 0 0,163 7 0,-288-2 0,-1 1 0,0 1 0,0 0 0,0 1 0,-1 1 0,0 1 0,0 0 0,0 1 0,-1 0 0,15 12 0,15 14 0,63 64 0,-99-91 0,12 11 0,-13-13 0,-1 0 0,-1 0 0,1 1 0,-1-1 0,0 1 0,0 0 0,5 9 0,-10-14 0,0-1 0,0 1 0,0-1 0,0 1 0,0-1 0,0 1 0,0-1 0,0 1 0,0-1 0,-1 1 0,1-1 0,0 1 0,0-1 0,0 1 0,-1-1 0,1 1 0,0-1 0,-1 1 0,1-1 0,0 1 0,-1-1 0,1 0 0,-1 1 0,1-1 0,0 0 0,-1 1 0,1-1 0,-1 0 0,1 0 0,-1 0 0,1 1 0,-1-1 0,1 0 0,-1 0 0,1 0 0,-1 0 0,0 0 0,1 0 0,-1 0 0,1 0 0,-1 0 0,-28 3 0,26-3 0,-362-1 0,201-1 0,311-5 0,238-43 0,-260 30 0,-579 23 0,107 30 0,333-31 0,0 1 0,0 0 0,1 1 0,-1 1 0,1 0 0,-14 7 0,34-10 0,0 0 0,-1-1 0,1 0 0,0 0 0,10 0 0,18 1 0,63-1 0,-91-2 0,0 1 0,-1-1 0,1 0 0,0-1 0,0 0 0,-1 0 0,1 0 0,-1-1 0,1 0 0,8-5 0,-14 7 0,-1 1 0,1-1 0,0 1 0,-1-1 0,1 1 0,-1-1 0,1 0 0,0 1 0,-1-1 0,0 0 0,1 0 0,-1 1 0,1-1 0,-1 0 0,0 0 0,0 0 0,1 1 0,-1-1 0,0 0 0,0 0 0,0 0 0,0 0 0,0 1 0,0-1 0,0 0 0,0 0 0,0 0 0,-1 0 0,1 1 0,0-1 0,0 0 0,-1 0 0,1 0 0,-1 1 0,1-1 0,0 0 0,-1 0 0,1 1 0,-1-1 0,0 1 0,1-1 0,-1 0 0,0 1 0,1-1 0,-1 1 0,-1-1 0,-35-22 0,15 15 0,0 1 0,0 1 0,0 1 0,-1 1 0,0 1 0,-42 0 0,5-1 0,43 0 0,28-2 0,36-4 0,984-79 0,-1200 92 0,-194 13 0,307-9 0,0 2 0,1 2 0,0 2 0,-78 32 0,93-31 0,28-10 0,-1 0 0,0 1 0,1 0 0,0 1 0,1 0 0,-1 1 0,1 0 0,-16 15 0,26-22 0,1 1 0,-1-1 0,1 1 0,-1-1 0,1 1 0,-1 0 0,1-1 0,0 1 0,0-1 0,-1 1 0,1 0 0,0-1 0,0 1 0,0 0 0,0-1 0,-1 1 0,1 0 0,0 0 0,0-1 0,0 1 0,1 0 0,-1-1 0,0 1 0,0 0 0,0-1 0,0 1 0,1 0 0,-1-1 0,0 1 0,1 0 0,-1-1 0,0 1 0,1-1 0,-1 1 0,1-1 0,-1 1 0,1-1 0,-1 1 0,1-1 0,-1 1 0,1-1 0,-1 0 0,1 1 0,0-1 0,-1 0 0,1 0 0,0 1 0,-1-1 0,1 0 0,0 0 0,-1 0 0,1 0 0,0 0 0,1 0 0,46 9 0,-46-8 0,78 5 0,0-4 0,0-3 0,94-13 0,-49-4 0,159-45 0,-275 61 0,-1-1 0,0 0 0,0 0 0,0-1 0,0 0 0,13-10 0,-19 13 0,-1 1 0,0-1 0,0 0 0,0 0 0,0-1 0,0 1 0,0 0 0,-1 0 0,1 0 0,0-1 0,-1 1 0,1 0 0,0-1 0,-1 1 0,0 0 0,1-1 0,-1 1 0,0-1 0,1-1 0,-2 2 0,1-1 0,-1 0 0,1 0 0,-1 1 0,0-1 0,0 0 0,0 1 0,0-1 0,0 0 0,0 1 0,0 0 0,0-1 0,-1 1 0,1 0 0,0-1 0,-1 1 0,1 0 0,-1 0 0,-1-1 0,-14-7 0,-1 1 0,1 0 0,-1 1 0,0 1 0,-1 0 0,-21-2 0,1-2 0,-59-11 0,0 4 0,-1 5 0,0 4 0,-1 4 0,-111 10 0,176-3 0,1 2 0,0 1 0,0 2 0,0 1 0,1 2 0,0 1 0,1 1 0,1 2 0,-37 22 0,50-26 0,-1-1 0,1 0 0,1 1 0,0 1 0,0 0 0,1 1 0,1 1 0,-22 25 0,36-38 0,1 0 0,-1 0 0,0 0 0,0 0 0,1 0 0,-1 0 0,1 0 0,-1 0 0,1 0 0,0 0 0,-1 1 0,1-1 0,0 0 0,0 0 0,-1 0 0,1 0 0,0 0 0,0 1 0,1-1 0,-1 0 0,0 0 0,0 0 0,0 0 0,1 1 0,-1-1 0,1 0 0,-1 0 0,1 0 0,-1 0 0,1 0 0,-1 0 0,1 0 0,0 0 0,0-1 0,-1 1 0,1 0 0,0 0 0,0 0 0,0-1 0,0 1 0,0 0 0,0-1 0,0 1 0,0-1 0,0 0 0,0 1 0,0-1 0,1 0 0,-1 1 0,0-1 0,0 0 0,2 0 0,9 3 0,1-1 0,0-1 0,21 1 0,-26-2 0,190-3 0,-116-21 0,75 7 0,-322 19 0,158-4 0,16-3 0,11-7 0,-20 11 0,0 1 0,0 0 0,0-1 0,1 1 0,-1-1 0,0 1 0,0 0 0,0-1 0,0 1 0,0-1 0,0 1 0,0-1 0,0 1 0,0 0 0,0-1 0,0 1 0,0-1 0,0 1 0,0-1 0,0 1 0,-1 0 0,1-1 0,0 1 0,0-1 0,0 1 0,-1 0 0,1-1 0,0 1 0,0 0 0,-1-1 0,1 1 0,0 0 0,-1 0 0,1-1 0,0 1 0,-1 0 0,1 0 0,0-1 0,-1 1 0,1 0 0,-1 0 0,1 0 0,-1 0 0,1 0 0,0 0 0,-1-1 0,1 1 0,-1 0 0,1 0 0,-1 1 0,-12-6 0,7 3 0,0 0 0,1 0 0,-1-1 0,1 0 0,-1 0 0,-6-5 0,12 8 0,0 0 0,0 0 0,0-1 0,0 1 0,0 0 0,0 0 0,0-1 0,0 1 0,0 0 0,0-1 0,0 1 0,0 0 0,0 0 0,1-1 0,-1 1 0,0 0 0,0 0 0,0-1 0,0 1 0,0 0 0,0 0 0,1-1 0,-1 1 0,0 0 0,0 0 0,0 0 0,1 0 0,-1-1 0,0 1 0,0 0 0,1 0 0,-1 0 0,0 0 0,0 0 0,1 0 0,-1-1 0,0 1 0,1 0 0,-1 0 0,0 0 0,0 0 0,1 0 0,-1 0 0,0 0 0,0 0 0,1 0 0,-1 1 0,18-5 0,91 0 0,-208 3 0,-214 5 0,311-4 0,-1 0 0,1 0 0,-1 1 0,1-1 0,-1 1 0,1-1 0,-1 1 0,1 0 0,-1 0 0,1 0 0,0 0 0,-1 1 0,1-1 0,0 1 0,0-1 0,0 1 0,-2 2 0,4-4 0,0 1 0,-1-1 0,1 1 0,0-1 0,0 1 0,0 0 0,-1-1 0,1 1 0,0-1 0,0 1 0,0-1 0,0 1 0,0 0 0,0-1 0,0 1 0,0-1 0,0 1 0,1 0 0,-1-1 0,0 1 0,0-1 0,0 1 0,1-1 0,-1 1 0,0-1 0,1 1 0,22 16 0,37 2 0,-49-18 0,-1 2 0,0-1 0,-1 2 0,1-1 0,0 1 0,-1 1 0,0 0 0,0 0 0,0 0 0,9 9 0,-18-14 0,0 1 0,1-1 0,-1 0 0,0 1 0,1-1 0,-1 0 0,0 1 0,0-1 0,1 1 0,-1-1 0,0 1 0,0-1 0,0 1 0,0-1 0,1 1 0,-1-1 0,0 1 0,0-1 0,0 1 0,0-1 0,0 1 0,0-1 0,0 1 0,0-1 0,-1 1 0,1-1 0,0 1 0,0-1 0,0 0 0,0 1 0,-1-1 0,1 1 0,0-1 0,-1 1 0,1-1 0,0 0 0,0 1 0,-1-1 0,1 0 0,-1 1 0,1-1 0,0 0 0,-1 1 0,1-1 0,-1 0 0,1 0 0,-1 0 0,1 1 0,-1-1 0,1 0 0,-1 0 0,1 0 0,-1 0 0,-30 6 0,30-6 0,-90 6 0,-115-7 0,73-2 0,-362-36 0,17 0 0,435 39 0,-9 1 0,0-3 0,1-2 0,-62-12 0,111 15 0,0 1 0,0 0 0,1 0 0,-1-1 0,0 1 0,0-1 0,1 0 0,-1 0 0,0 1 0,1-1 0,-1 0 0,1 0 0,-1 0 0,1-1 0,0 1 0,-1 0 0,-1-2 0,3 2 0,0 0 0,0 0 0,0 0 0,1 1 0,-1-1 0,0 0 0,0 0 0,0 1 0,1-1 0,-1 0 0,0 0 0,1 1 0,-1-1 0,0 0 0,1 1 0,-1-1 0,1 1 0,-1-1 0,1 1 0,0-1 0,-1 1 0,1-1 0,-1 1 0,1-1 0,0 1 0,-1-1 0,2 1 0,12-8 0,0 2 0,30-11 0,-40 15 0,313-99 0,4 13 0,573-79 0,-832 160 0,-18 2 0,0-1 0,43-12 0,-139 14 0,-45 11 0,-152 30 0,-102 44 0,338-77 0,-746 217-1322,-1 38 723,-62 21-28,270-121 1891,504-140-474,47-19-780,1 0 0,0 0-1,0 0 1,-1 0 0,1 0-1,0 0 1,0 0 0,0 1-1,-1-1 1,1 0 0,0 0-1,0 0 1,0 0 0,-1 1-1,1-1 1,0 0 0,0 0-1,0 0 1,0 1 0,0-1-1,0 0 1,0 0 0,-1 0-1,1 1 1,0-1 0,0 0-1,0 0 1,0 1 0,0-1-1,0 0 1,0 0 0,0 1-1,0-1 1,0 0 0,0 0-1,0 1 1,0-1 0,1 0-1,-1 0 1,0 1-1,0-1 1,0 0 0,0 0-1,0 0 1,0 1 0,1-1-1,-1 0 1,28 7 20,142 0-30,294-24 0,-429 14 0,1016-119 0,-802 78 0,-137 34 0,14-2 0,-117 10 0,54-8 0,-1-3 0,83-28 0,2-12-1365,-115 44-5461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3:50.7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1889 0 24575,'-2'0'0,"-527"22"0,485-17 0,-20 3 0,61-7 0,9 0 0,39 0 0,885-2 0,-921 0 0,0 2 0,1-1 0,-1 1 0,0 0 0,10 4 0,-19-6 0,0 1 0,0 0 0,1 0 0,-1 0 0,0 0 0,0 0 0,1 0 0,-1 0 0,0 1 0,0-1 0,1 0 0,-1 0 0,0 0 0,0 0 0,1 0 0,-1 0 0,0 0 0,0 0 0,1 1 0,-1-1 0,0 0 0,0 0 0,0 0 0,1 1 0,-1-1 0,0 0 0,0 0 0,0 0 0,0 1 0,0-1 0,1 0 0,-1 0 0,0 1 0,0-1 0,0 0 0,0 0 0,0 1 0,0-1 0,0 0 0,0 0 0,0 1 0,0-1 0,0 0 0,0 1 0,0-1 0,0 0 0,0 1 0,-15 6 0,-26 0 0,-795 41 0,-7-48 0,373-2 0,443-2 0,27 3 0,0 1 0,0-1 0,0 1 0,0 0 0,0-1 0,0 1 0,0-1 0,1 1 0,-1 0 0,0-1 0,0 1 0,0 0 0,1-1 0,-1 1 0,0 0 0,0-1 0,1 1 0,-1 0 0,0 0 0,1-1 0,-1 1 0,0 0 0,1 0 0,-1-1 0,0 1 0,1 0 0,-1 0 0,1 0 0,-1 0 0,0 0 0,1 0 0,0 0 0,52-16 0,55 7 0,162 8 0,-170 2 0,-182 6 0,-140 31 0,161-26 0,4-3 0,0-2 0,-71-1 0,1707-9 0,-1526 5 0,77 14 0,26 2 0,-80-14 0,-1 4 0,107 25 0,-92-11 0,1-4 0,0-4 0,131 3 0,343-20 0,-547 3 0,-1-1 0,0-1 0,0 0 0,18-6 0,-27 6 0,-1 0 0,1-1 0,-1 0 0,0 0 0,0-1 0,0 0 0,0 0 0,0 0 0,-1-1 0,0 0 0,6-6 0,-12 10 0,1 0 0,0 1 0,0-1 0,-1 0 0,1 0 0,0 0 0,-1 0 0,1 0 0,-1 0 0,1 0 0,-1 0 0,1 0 0,-1 0 0,0 0 0,0 0 0,1-1 0,-1 1 0,0 0 0,0 0 0,0 0 0,0 0 0,-1 0 0,1 0 0,0-1 0,0 1 0,-1 0 0,1-1 0,-2 0 0,1 0 0,-1 0 0,1 0 0,-1 0 0,0 1 0,0-1 0,1 0 0,-1 1 0,0 0 0,-1-1 0,-3-1 0,-6-2 0,0 0 0,-1 1 0,-19-4 0,-36-2 0,-1 3 0,1 4 0,-107 7 0,46-1 0,-377-2 0,1346-1-1365,-807 0-5461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4:13.27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402 347 24575,'-8'5'0,"1"0"0,-2 0 0,1 0 0,0-1 0,-1 0 0,0-1 0,0 0 0,-18 4 0,-8 3 0,-18 2 0,45-11 0,1-1 0,0 2 0,0-1 0,0 1 0,0 0 0,0 0 0,1 1 0,-1 0 0,1 0 0,-1 0 0,1 1 0,-6 5 0,11-8 0,0 0 0,1 0 0,-1 0 0,0 0 0,1 0 0,-1 0 0,0 0 0,1 0 0,-1 0 0,1 0 0,0 0 0,-1 1 0,1-1 0,0 0 0,0 0 0,-1 0 0,1 1 0,0-1 0,0 0 0,1 0 0,-1 1 0,0-1 0,0 0 0,1 0 0,-1 0 0,0 0 0,1 1 0,-1-1 0,1 0 0,-1 0 0,1 0 0,0 0 0,0 0 0,-1 0 0,1 0 0,0 0 0,0 0 0,0-1 0,2 2 0,1 2 0,1-1 0,0 1 0,0-1 0,0 0 0,0-1 0,1 0 0,7 3 0,67 15 0,151 15 0,-120-20 0,189 5 0,-178-16 0,-342-27 0,91 8 0,-5-7 0,95 15 0,-46-4 0,125 13 0,-1-2 0,1-1 0,-1-3 0,0-1 0,0-2 0,43-13 0,-50 12 0,26-11 0,-55 19 0,0-2 0,0 1 0,-1 0 0,1 0 0,-1-1 0,1 0 0,-1 1 0,0-1 0,1 0 0,-1 0 0,0 0 0,0 0 0,0-1 0,-1 1 0,3-4 0,-4 5 0,1 0 0,-1 0 0,0 1 0,0-1 0,1 0 0,-1 0 0,0 0 0,0 0 0,0 0 0,0 1 0,0-1 0,0 0 0,-1 0 0,1 0 0,0 0 0,0 0 0,0 1 0,-1-1 0,1 0 0,-1 0 0,1 0 0,0 1 0,-1-1 0,1 0 0,-1 1 0,0-1 0,0-1 0,-27-13 0,-36 3 0,63 12 0,-73-6 0,-111 7 0,78 2 0,106-3 0,-55 5 0,54-5 0,-1 1 0,1 0 0,0-1 0,-1 1 0,1 0 0,0 1 0,0-1 0,0 0 0,-1 1 0,1-1 0,1 1 0,-1 0 0,0-1 0,0 1 0,1 0 0,-1 0 0,1 0 0,-1 1 0,-1 2 0,2-2 0,-1 0 0,1-1 0,-1 1 0,0-1 0,0 1 0,0-1 0,0 0 0,-1 0 0,1 0 0,-1 0 0,1 0 0,-1 0 0,1-1 0,-1 1 0,0-1 0,0 0 0,0 0 0,0 0 0,0 0 0,0 0 0,-4 0 0,-10 1 0,0-1 0,0 0 0,-17-3 0,22 1 0,0 1 0,0 0 0,0 1 0,-24 4 0,31-3 0,0 0 0,0 1 0,0-1 0,0 1 0,1 0 0,-1 1 0,1-1 0,0 1 0,0 0 0,0 0 0,0 0 0,1 0 0,-6 10 0,8-13 0,0 1 0,0 0 0,0 0 0,0 0 0,0-1 0,1 1 0,-1 0 0,1 0 0,-1 0 0,1 0 0,0 0 0,-1 0 0,1 0 0,0 0 0,0 0 0,1 0 0,-1 0 0,0 0 0,1 0 0,-1 0 0,1 0 0,0 0 0,-1 0 0,1 0 0,0 0 0,0-1 0,0 1 0,1 0 0,-1-1 0,0 1 0,0-1 0,1 1 0,-1-1 0,1 1 0,0-1 0,-1 0 0,1 0 0,0 0 0,0 0 0,2 1 0,3 1 0,1-1 0,0 1 0,-1-1 0,1 0 0,0-1 0,0 0 0,0-1 0,0 1 0,0-1 0,1-1 0,-1 0 0,0 0 0,10-3 0,-13 3 0,0 0 0,1 0 0,-1-1 0,0 0 0,0 0 0,0-1 0,-1 1 0,1-1 0,-1 0 0,1 0 0,-1 0 0,0-1 0,0 0 0,0 1 0,-1-2 0,1 1 0,-1 0 0,0-1 0,0 1 0,3-8 0,-5 10 0,-1 0 0,1 0 0,-1 0 0,0 0 0,1 0 0,-1 0 0,0 0 0,0 0 0,0 0 0,0 0 0,-1 0 0,1 0 0,-1 0 0,1 0 0,-1 0 0,1 0 0,-1 0 0,0 0 0,0 0 0,0 0 0,0 1 0,0-1 0,-1 0 0,1 1 0,0-1 0,-1 1 0,1 0 0,-1-1 0,0 1 0,1 0 0,-1 0 0,0 0 0,0 0 0,0 0 0,1 0 0,-1 1 0,0-1 0,0 1 0,0-1 0,0 1 0,0 0 0,0-1 0,0 1 0,-1 0 0,1 1 0,0-1 0,0 0 0,0 0 0,0 1 0,0-1 0,0 1 0,1 0 0,-1 0 0,0-1 0,-3 3 0,4-2 0,1-1 0,-1 0 0,0 1 0,1-1 0,-1 1 0,0-1 0,1 1 0,-1 0 0,1-1 0,-1 1 0,1-1 0,-1 1 0,1 0 0,0-1 0,-1 1 0,1 0 0,0 0 0,-1-1 0,1 1 0,0 0 0,0 0 0,0-1 0,0 1 0,0 0 0,0 0 0,0 0 0,0-1 0,0 1 0,0 0 0,0 0 0,1 1 0,0-1 0,0 1 0,0-1 0,0 0 0,1 1 0,-1-1 0,1 0 0,-1 0 0,1 0 0,-1 0 0,1 0 0,-1 0 0,4 1 0,3 1 0,1 0 0,-1-1 0,1 0 0,14 2 0,-16-4 0,-1-1 0,1 1 0,-1-1 0,1 0 0,-1-1 0,1 1 0,-1-1 0,0-1 0,1 1 0,-1-1 0,8-5 0,-12 7 0,-1 0 0,1-1 0,0 1 0,0 0 0,-1-1 0,1 1 0,-1-1 0,1 0 0,-1 1 0,1-1 0,-1 0 0,0 0 0,0 0 0,0 0 0,0 0 0,-1 0 0,1 0 0,0 0 0,-1 0 0,1 0 0,-1-1 0,0 1 0,0 0 0,0 0 0,0 0 0,0-1 0,0 1 0,-1 0 0,1 0 0,-1 0 0,1 0 0,-1 0 0,0 0 0,0 0 0,0 0 0,-2-4 0,0 2 0,-1 0 0,0 0 0,0 0 0,0 0 0,0 1 0,-1 0 0,1-1 0,-1 2 0,0-1 0,0 1 0,0-1 0,0 1 0,0 1 0,0-1 0,-1 1 0,1 0 0,-8-1 0,-6 0 0,1 0 0,-1 1 0,-33 4 0,46-3 0,1 0 0,0 1 0,-1 0 0,1 0 0,0 0 0,-1 1 0,1 0 0,0 0 0,0 0 0,0 1 0,1-1 0,-1 1 0,0 0 0,1 1 0,0-1 0,0 1 0,-7 8 0,7-6 0,0 1 0,1 0 0,0 0 0,0 0 0,0 1 0,1-1 0,0 1 0,1-1 0,0 1 0,0 0 0,0 15 0,1-18 0,0 1 0,0-1 0,0 0 0,1 0 0,-1 1 0,1-1 0,0 0 0,1 0 0,-1 0 0,1 0 0,0 0 0,1 0 0,-1-1 0,1 1 0,5 7 0,-4-8 0,1-1 0,-1 0 0,0 0 0,1 0 0,0 0 0,0-1 0,0 1 0,0-1 0,0 0 0,0-1 0,0 0 0,0 1 0,1-2 0,-1 1 0,9 0 0,-3 0 0,0-1 0,0 0 0,-1 0 0,1-1 0,0 0 0,0-1 0,0 0 0,-1-1 0,0 0 0,12-5 0,-16 5 0,0-1 0,0 0 0,0 0 0,-1-1 0,1 1 0,-1-1 0,0-1 0,0 1 0,-1 0 0,0-1 0,0 0 0,0 0 0,-1-1 0,1 1 0,-2 0 0,4-10 0,-4 11 0,-1 1 0,1-1 0,-1 1 0,0-1 0,0 1 0,-1-1 0,1 0 0,-1 1 0,0-1 0,-1 0 0,1 1 0,-1-1 0,-1-7 0,0 9 0,1 1 0,0-1 0,-1 0 0,0 1 0,0-1 0,1 1 0,-2 0 0,1 0 0,0-1 0,0 1 0,-1 1 0,1-1 0,-1 0 0,1 1 0,-1-1 0,0 1 0,1-1 0,-1 1 0,0 0 0,0 1 0,0-1 0,-4 0 0,-13-3 0,0 1 0,0 1 0,0 1 0,-22 2 0,33-1 0,1 1 0,0 0 0,0 0 0,0 1 0,0 0 0,0 0 0,0 1 0,0 0 0,1 0 0,-1 1 0,1 0 0,-12 9 0,17-11 0,0-1 0,0 1 0,0 0 0,0 0 0,0 1 0,0-1 0,1 0 0,-1 1 0,1-1 0,-1 0 0,1 1 0,0 0 0,0-1 0,0 1 0,1 0 0,-1-1 0,1 1 0,-1 0 0,1 0 0,0 0 0,0-1 0,0 1 0,0 0 0,1 0 0,-1 0 0,2 4 0,0-4 0,0 0 0,0 0 0,0 0 0,0 0 0,0 0 0,0 0 0,1-1 0,0 1 0,-1-1 0,1 0 0,0 0 0,0 0 0,0 0 0,0 0 0,0 0 0,1-1 0,-1 0 0,1 0 0,-1 0 0,6 1 0,26 3 0,0-2 0,1-1 0,59-5 0,-32 0 0,-52 3 0,0-1 0,0 0 0,-1-1 0,1 0 0,0-1 0,-1 0 0,1 0 0,-1-1 0,17-9 0,-13 4 0,-1-1 0,0 0 0,0-1 0,-1 0 0,19-22 0,-18 17 0,0 1 0,-1-2 0,19-34 0,-28 45 0,0 1 0,-1-1 0,1 0 0,-2 0 0,1 0 0,-1 0 0,1 0 0,-2 0 0,1 0 0,-1 0 0,0-1 0,0 1 0,0 0 0,-1 0 0,0 0 0,0 0 0,-3-8 0,1 10 0,1 0 0,-1 0 0,0 1 0,0-1 0,0 1 0,-1 0 0,1 0 0,-1 0 0,0 0 0,1 0 0,-1 1 0,0 0 0,-1 0 0,1 0 0,0 0 0,-1 1 0,1-1 0,-1 1 0,1 0 0,-1 1 0,1-1 0,-1 1 0,-5 0 0,-15-1 0,0 0 0,-46 7 0,64-5 0,0 1 0,0-1 0,0 1 0,1 0 0,-1 1 0,0 0 0,1 0 0,0 0 0,0 1 0,0 0 0,0 0 0,0 0 0,1 1 0,0 0 0,0 0 0,0 1 0,1-1 0,-1 1 0,-3 7 0,2-4 0,2 1 0,-1 0 0,1 0 0,1 0 0,-1 1 0,2-1 0,0 1 0,0 0 0,1-1 0,0 1 0,0 0 0,2 12 0,0-18 0,0 0 0,-1 0 0,2 0 0,-1 0 0,1-1 0,-1 1 0,1 0 0,1 0 0,-1-1 0,1 0 0,-1 1 0,1-1 0,1 0 0,-1 0 0,0 0 0,1-1 0,0 1 0,0-1 0,0 0 0,0 0 0,0-1 0,1 1 0,-1-1 0,1 0 0,0 0 0,0 0 0,0-1 0,0 1 0,6 0 0,15 2 0,1 0 0,0-2 0,0-1 0,35-3 0,-31 0 0,-19 2 0,0-1 0,1-1 0,-1 0 0,0-1 0,0 0 0,-1-1 0,1 0 0,17-10 0,-25 12 0,0 0 0,0 0 0,-1 0 0,1-1 0,-1 1 0,1-1 0,-1 0 0,0 0 0,0 0 0,-1 0 0,1-1 0,-1 1 0,1-1 0,-1 0 0,0 1 0,-1-1 0,1 0 0,-1 0 0,1 0 0,-1 0 0,0-1 0,0 1 0,-1 0 0,0 0 0,1 0 0,-1-1 0,-1 1 0,0-5 0,0 6 0,0 0 0,0 0 0,0 0 0,-1 0 0,1 1 0,-1-1 0,0 0 0,0 1 0,0-1 0,0 1 0,0 0 0,0 0 0,-1 0 0,1 0 0,-1 0 0,1 0 0,-1 1 0,0-1 0,0 1 0,1 0 0,-1 0 0,0 0 0,0 0 0,0 0 0,-1 1 0,-3-1 0,-12-2 0,0 1 0,0 1 0,-22 2 0,28-1 0,3 1 0,0 0 0,-1 0 0,1 1 0,0 0 0,0 1 0,1 0 0,-1 0 0,1 1 0,-1 1 0,1-1 0,0 1 0,1 1 0,-1 0 0,1 0 0,0 1 0,1 0 0,0 0 0,0 0 0,0 1 0,1 0 0,0 1 0,1-1 0,0 1 0,0 0 0,1 1 0,0-1 0,0 1 0,1-1 0,0 1 0,1 0 0,0 0 0,0 18 0,2-25 0,0 0 0,0 1 0,0-1 0,0 0 0,1 0 0,-1 0 0,1 0 0,0 0 0,0 0 0,0-1 0,0 1 0,0 0 0,1 0 0,-1-1 0,1 1 0,0-1 0,0 1 0,0-1 0,3 3 0,-1-2 0,0 0 0,1 0 0,-1 0 0,1-1 0,0 1 0,0-1 0,0-1 0,0 1 0,0-1 0,7 2 0,8-1 0,1-1 0,-1 0 0,1-2 0,34-4 0,-51 4 0,1 0 0,0-1 0,-1 1 0,0-1 0,1 0 0,-1-1 0,0 1 0,0 0 0,0-1 0,-1 0 0,1 0 0,-1 0 0,1-1 0,-1 1 0,0-1 0,0 1 0,0-1 0,-1 0 0,0 0 0,1-1 0,-1 1 0,-1 0 0,1-1 0,-1 1 0,2-8 0,-2 8 0,0-1 0,0 1 0,0-1 0,-1 1 0,0-1 0,1 0 0,-2 1 0,1-1 0,-1 1 0,1-1 0,-1 1 0,0-1 0,-1 1 0,1 0 0,-1-1 0,0 1 0,0 0 0,0 0 0,-1 0 0,1 0 0,-1 1 0,0-1 0,0 1 0,0 0 0,-1 0 0,-5-5 0,-2 3 0,0 0 0,0 0 0,-1 1 0,0 0 0,0 1 0,0 0 0,0 1 0,-1 1 0,-13-1 0,-116 6 0,113-2 0,-1 2 0,-38 9 0,60-12 0,1 1 0,0 0 0,-1 1 0,1 0 0,0 0 0,1 0 0,-1 1 0,1 0 0,-1 1 0,1-1 0,1 1 0,-1 0 0,1 0 0,-9 11 0,13-14 0,-1 1 0,1 0 0,-1-1 0,1 1 0,0 0 0,0 0 0,1 0 0,-1-1 0,1 1 0,-1 0 0,1 0 0,0 0 0,0 0 0,0 0 0,0 0 0,1 0 0,-1 0 0,1 0 0,0 0 0,-1 0 0,1-1 0,1 1 0,-1 0 0,0-1 0,1 1 0,-1-1 0,1 1 0,0-1 0,0 0 0,0 1 0,0-1 0,0 0 0,0 0 0,1-1 0,2 3 0,4 2 0,0 0 0,0 0 0,1-1 0,-1 0 0,1-1 0,0 0 0,1-1 0,17 4 0,1-4 0,0-1 0,0-1 0,0-1 0,0-2 0,0-1 0,0-1 0,0-1 0,-1-2 0,0-1 0,0-1 0,42-21 0,12-11 0,-1-4 0,98-73 0,-169 110 0,0-1 0,0 0 0,13-17 0,11-9 0,-34 35 0,0 0 0,1 0 0,-1-1 0,1 1 0,-1 0 0,0 0 0,1 0 0,-1-1 0,0 1 0,0 0 0,1 0 0,-1-1 0,0 1 0,1 0 0,-1-1 0,0 1 0,0 0 0,0-1 0,1 1 0,-1 0 0,0-1 0,0 1 0,0 0 0,0-1 0,0 1 0,0-1 0,0 1 0,1 0 0,-1-1 0,0 1 0,0-1 0,-1 1 0,1 0 0,0-1 0,0 1 0,0-1 0,0 1 0,0 0 0,0-1 0,0 1 0,-1 0 0,1-1 0,0 1 0,0 0 0,-1-1 0,1 1 0,0 0 0,0-1 0,-1 1 0,1 0 0,-30-6 0,-36 8 0,60 0 0,0-1 0,-1 1 0,1 0 0,0 1 0,0-1 0,0 1 0,1 1 0,-1-1 0,1 1 0,-1 0 0,1 0 0,0 0 0,1 1 0,-1-1 0,1 1 0,0 1 0,0-1 0,0 0 0,1 1 0,0 0 0,0 0 0,1 0 0,-1 0 0,-2 12 0,4-13 0,-1-1 0,1 1 0,0 0 0,1 0 0,-1 0 0,1 0 0,0-1 0,0 1 0,1 0 0,0 0 0,-1 0 0,1-1 0,1 1 0,-1 0 0,1-1 0,0 1 0,0-1 0,0 1 0,0-1 0,1 0 0,0 0 0,0 0 0,0 0 0,0-1 0,1 1 0,-1-1 0,1 0 0,0 0 0,0 0 0,0-1 0,0 1 0,1-1 0,6 3 0,-2-2 0,0 0 0,0-1 0,1 1 0,-1-2 0,0 1 0,1-2 0,0 1 0,-1-1 0,1 0 0,12-3 0,-18 2 0,0 0 0,0 0 0,0 0 0,0 0 0,0-1 0,-1 0 0,1 1 0,-1-2 0,1 1 0,-1 0 0,0-1 0,0 1 0,0-1 0,0 0 0,0 0 0,-1 0 0,1 0 0,-1 0 0,0-1 0,0 1 0,0-1 0,0 0 0,-1 1 0,1-1 0,-1 0 0,1-6 0,0 3 0,-1 0 0,0 0 0,0 0 0,-1 0 0,1 0 0,-2 0 0,1 0 0,-1 0 0,0 1 0,0-1 0,-1 0 0,0 0 0,-3-7 0,2 9 0,-1 0 0,1 0 0,0 1 0,-1-1 0,0 1 0,0 0 0,-1 0 0,1 0 0,-1 1 0,0-1 0,0 1 0,0 0 0,0 1 0,0-1 0,-1 1 0,-7-2 0,-25-6 0,0 2 0,-1 2 0,0 2 0,0 1 0,0 2 0,0 2 0,-54 7 0,89-8 0,1 0 0,0 1 0,-1-1 0,1 1 0,0 0 0,-1 0 0,1 0 0,0 1 0,0-1 0,0 1 0,0-1 0,0 1 0,0 0 0,1 0 0,-1 0 0,0 0 0,1 1 0,0-1 0,0 1 0,-1 0 0,2-1 0,-1 1 0,0 0 0,0 0 0,1 0 0,0 1 0,-1-1 0,1 0 0,1 0 0,-1 1 0,0-1 0,1 0 0,-1 1 0,1-1 0,0 0 0,1 7 0,0-3 0,0-1 0,0 0 0,1 1 0,-1-1 0,1 0 0,1 0 0,-1 0 0,1-1 0,0 1 0,1 0 0,-1-1 0,1 0 0,0 0 0,0 0 0,1-1 0,-1 1 0,1-1 0,11 7 0,-4-5 0,0-1 0,0 0 0,1 0 0,-1-2 0,1 0 0,0 0 0,0-1 0,15 0 0,112-3 0,-86-2 0,-41 3 0,6 0 0,-1-1 0,1 0 0,-1-1 0,1-2 0,18-5 0,-33 8 0,0 0 0,0-1 0,0 1 0,-1-1 0,1 0 0,-1-1 0,1 1 0,-1 0 0,0-1 0,0 0 0,0 0 0,0 0 0,0 0 0,-1 0 0,1-1 0,-1 1 0,0-1 0,0 1 0,0-1 0,0 0 0,-1 0 0,0 0 0,0 0 0,0 0 0,0 0 0,0 0 0,-1 0 0,0-8 0,0 9 0,0-1 0,0 0 0,-1 1 0,0-1 0,1 1 0,-1-1 0,0 1 0,-1-1 0,1 1 0,-1 0 0,1 0 0,-1 0 0,0 0 0,0 0 0,0 0 0,-1 0 0,-2-2 0,0 0 0,-1 0 0,0 1 0,0 0 0,-1 0 0,1 1 0,-1-1 0,-13-3 0,-3 0 0,-1 1 0,1 2 0,-1 0 0,-27 0 0,48 4 0,-17-1 0,0 0 0,1 1 0,-22 4 0,35-3 0,0 0 0,0 1 0,0-1 0,0 1 0,1 1 0,-1-1 0,1 1 0,-1 0 0,1 0 0,0 0 0,0 1 0,1 0 0,-1 0 0,-6 7 0,0 1 0,1 1 0,0 1 0,1-1 0,0 2 0,1-1 0,1 1 0,0 0 0,1 1 0,0-1 0,2 1 0,0 1 0,-3 25 0,7-38 0,1 1 0,0 0 0,0-1 0,0 1 0,1 0 0,-1-1 0,1 0 0,0 1 0,0-1 0,1 0 0,-1 0 0,1 0 0,0 0 0,0-1 0,0 1 0,1-1 0,-1 0 0,1 1 0,0-2 0,0 1 0,5 3 0,5 2 0,1 0 0,0 0 0,0-2 0,30 10 0,-20-9 0,-1-2 0,1-1 0,0 0 0,0-2 0,50-2 0,-65-1 0,0 0 0,0 0 0,0-1 0,0 0 0,0-1 0,-1 0 0,1 0 0,-1-1 0,0 0 0,0-1 0,0 0 0,-1-1 0,0 1 0,0-1 0,0-1 0,0 0 0,10-13 0,-8 6 0,-1 0 0,-1-1 0,0 0 0,10-28 0,-15 36 0,-1 0 0,0-1 0,0 1 0,0-1 0,-1 1 0,-1-1 0,1 0 0,-1 1 0,0-1 0,-1 0 0,0 1 0,-3-14 0,3 18 0,-1 0 0,0 0 0,1 0 0,-1 0 0,0 0 0,0 1 0,-1-1 0,1 1 0,0-1 0,-1 1 0,0 0 0,1 0 0,-1 0 0,0 0 0,0 1 0,0-1 0,0 1 0,0 0 0,-1 0 0,1 0 0,0 0 0,-4 0 0,-10-2 0,1 1 0,-1 1 0,-20 1 0,23 0 0,-13 0 0,-1 1 0,1 1 0,0 1 0,0 1 0,0 2 0,-30 10 0,48-13 0,1 0 0,0 1 0,0 0 0,0 1 0,1-1 0,-1 2 0,1-1 0,0 1 0,1 0 0,-1 0 0,1 0 0,1 1 0,-1 0 0,1 1 0,0-1 0,1 1 0,-1 0 0,2 0 0,-1 0 0,1 0 0,0 1 0,-2 14 0,4-18 0,0 0 0,0-1 0,1 1 0,0 0 0,0 0 0,0 0 0,0 0 0,1-1 0,0 1 0,0 0 0,0 0 0,0-1 0,1 1 0,0-1 0,0 0 0,0 1 0,1-1 0,-1 0 0,1 0 0,0 0 0,0 0 0,0-1 0,1 1 0,-1-1 0,1 0 0,0 0 0,0 0 0,0-1 0,0 1 0,0-1 0,1 0 0,-1 0 0,1-1 0,7 3 0,12 3 0,2-2 0,-1 0 0,0-2 0,1-1 0,28-1 0,-24-1 0,-1-1 0,1-2 0,-1-1 0,0-1 0,0-2 0,45-16 0,-56 16 0,0-1 0,-1 0 0,1-2 0,-2 0 0,0 0 0,0-2 0,-1 0 0,0-1 0,-1 0 0,0-1 0,12-17 0,-22 26 0,0-1 0,-1 1 0,0-1 0,0 0 0,0 0 0,0-1 0,-1 1 0,0 0 0,-1-1 0,1 1 0,-1-1 0,0 1 0,-1-1 0,0-10 0,-1 13 0,1 0 0,-1 0 0,0 0 0,0 1 0,-1-1 0,1 1 0,-1-1 0,1 1 0,-1-1 0,0 1 0,-1 0 0,1 0 0,0 0 0,-1 0 0,0 0 0,0 1 0,0-1 0,0 1 0,0 0 0,0 0 0,0 0 0,-1 0 0,1 0 0,-1 1 0,-6-3 0,-6 0 0,-1 0 0,1 1 0,-1 1 0,0 0 0,1 2 0,-1-1 0,0 2 0,0 0 0,1 2 0,-1-1 0,-24 9 0,32-9 0,1 1 0,0-1 0,0 2 0,0-1 0,0 1 0,0 1 0,1-1 0,0 1 0,0 0 0,0 1 0,1 0 0,-1 0 0,2 0 0,-1 1 0,1 0 0,-1 0 0,2 0 0,-1 1 0,1-1 0,0 1 0,1 0 0,0 0 0,-4 17 0,7-22 0,-1 0 0,1-1 0,0 1 0,0 0 0,0-1 0,0 1 0,0 0 0,1-1 0,-1 1 0,1 0 0,0-1 0,0 1 0,0-1 0,0 1 0,0-1 0,0 1 0,1-1 0,3 4 0,-2-2 0,1-1 0,0 0 0,-1 1 0,2-2 0,-1 1 0,0 0 0,0-1 0,1 0 0,7 3 0,7 0 0,-1 0 0,1-2 0,-1 0 0,27 0 0,-33-2 0,-1-1 0,1 0 0,-1 0 0,1-2 0,-1 1 0,1-2 0,-1 1 0,0-2 0,0 1 0,0-1 0,13-7 0,-19 7 0,1 0 0,0 0 0,-1-1 0,0 1 0,0-1 0,0-1 0,-1 1 0,1 0 0,-1-1 0,-1 0 0,1 0 0,-1 0 0,0 0 0,0-1 0,-1 1 0,0-1 0,0 0 0,0 0 0,0-13 0,0 10 0,-1 0 0,-1 0 0,0-1 0,0 1 0,-1 0 0,-1 0 0,-4-20 0,4 26 0,0-1 0,1 1 0,-1 0 0,-1 0 0,1 0 0,0 0 0,-1 0 0,0 0 0,0 1 0,0-1 0,-1 1 0,1 0 0,-1 0 0,1 0 0,-1 1 0,0-1 0,0 1 0,0 0 0,-1 0 0,-4-2 0,-15-2 0,0 0 0,-1 1 0,1 2 0,-34-1 0,-105 6 0,83 1 0,46-3 0,-1 2 0,0 2 0,1 1 0,-1 1 0,-40 14 0,58-13 0,-1 0 0,1 1 0,1 0 0,-1 1 0,2 1 0,-1 1 0,1 1 0,1 0 0,0 0 0,1 1 0,-16 21 0,17-20 0,0 2 0,1-1 0,1 1 0,1 1 0,0 0 0,-8 24 0,15-37 0,1 1 0,0 0 0,0-1 0,0 1 0,0 0 0,1 0 0,0 0 0,0 0 0,0 0 0,1 0 0,0-1 0,0 1 0,0 0 0,0 0 0,1-1 0,-1 1 0,1-1 0,1 1 0,-1-1 0,0 0 0,1 0 0,0 0 0,0 0 0,0 0 0,1-1 0,-1 1 0,1-1 0,8 5 0,-1 0 0,1-2 0,0 0 0,0 0 0,0-1 0,1-1 0,-1 0 0,1 0 0,0-1 0,1-1 0,15 1 0,23-1 0,67-4 0,-61-1 0,-39 3 0,0-1 0,0-2 0,0 0 0,-1 0 0,1-2 0,-1 0 0,0-1 0,-1-1 0,25-14 0,-32 15 0,0 0 0,0-1 0,-1-1 0,0 1 0,0-2 0,-1 1 0,0-1 0,0 0 0,-1-1 0,-1 0 0,0 0 0,0 0 0,0-1 0,-2 0 0,1 0 0,3-15 0,-4 13 0,-1 0 0,0-1 0,-1 1 0,-1-1 0,0 1 0,-1-16 0,-1 26 0,1-1 0,0 0 0,-1 1 0,0-1 0,0 1 0,0-1 0,0 1 0,-1-1 0,0 1 0,1 0 0,-1-1 0,0 1 0,0 0 0,-1 0 0,1 1 0,-1-1 0,1 0 0,-1 1 0,0 0 0,0-1 0,0 1 0,0 0 0,0 1 0,-1-1 0,1 0 0,-7-1 0,-23-4 0,0 2 0,0 1 0,0 2 0,0 1 0,-1 1 0,-34 6 0,-17-1 0,77-5 0,-1 0 0,1 1 0,0 1 0,-1-1 0,1 1 0,0 0 0,0 1 0,0 0 0,1 0 0,-13 8 0,17-9 0,-1 1 0,0 0 0,1 0 0,-1 1 0,1-1 0,0 1 0,0 0 0,0-1 0,1 1 0,-1 1 0,1-1 0,0 0 0,0 0 0,1 1 0,-1-1 0,1 1 0,0-1 0,0 1 0,0 0 0,1 6 0,-1-5 0,1-1 0,1 1 0,-1-1 0,1 1 0,0-1 0,0 1 0,0-1 0,1 0 0,0 1 0,0-1 0,0 0 0,0 0 0,1-1 0,0 1 0,0 0 0,7 7 0,-3-5 0,1-1 0,-1 0 0,1 0 0,0 0 0,1-1 0,-1-1 0,1 1 0,17 5 0,6-1 0,-1-1 0,1-2 0,1-1 0,53 1 0,-61-5 0,0-2 0,-1-1 0,1-2 0,0 0 0,-1-1 0,0-1 0,0-2 0,0 0 0,-1-2 0,-1 0 0,1-1 0,33-24 0,-10 1 0,-2-2 0,-1-2 0,-2-2 0,51-63 0,-84 95 0,-2 0 0,1 0 0,-1-1 0,-1 0 0,1 0 0,-2-1 0,1 1 0,5-20 0,-9 26 0,-1 0 0,1 0 0,-1 1 0,0-1 0,0 0 0,0 0 0,-1 1 0,1-1 0,-1 0 0,1 0 0,-1 1 0,0-1 0,0 0 0,0 1 0,-2-4 0,1 3 0,-1-1 0,0 1 0,0 1 0,1-1 0,-2 0 0,1 1 0,0-1 0,0 1 0,-1 0 0,1 0 0,-1 0 0,0 1 0,-5-3 0,-19-4 0,0 1 0,0 2 0,-1 0 0,1 2 0,-50 0 0,-147 19 0,176-10 0,1 1 0,1 3 0,0 2 0,0 2 0,-54 24 0,70-23 0,1 0 0,1 2 0,1 2 0,0 0 0,2 2 0,0 1 0,1 1 0,-31 37 0,16-10 0,3 1 0,2 2 0,-55 111 0,87-158 0,0 1 0,1-1 0,-1 1 0,1 0 0,1 0 0,-1-1 0,1 1 0,0 0 0,1 0 0,0 0 0,0 9 0,1-13 0,0 1 0,0-1 0,0 0 0,0 0 0,0-1 0,1 1 0,0 0 0,-1 0 0,1-1 0,0 1 0,0-1 0,0 1 0,0-1 0,1 0 0,-1 0 0,1 0 0,-1 0 0,1 0 0,0 0 0,0-1 0,-1 0 0,1 1 0,0-1 0,0 0 0,0 0 0,6 0 0,42 7 0,0-2 0,1-2 0,0-3 0,74-7 0,-96 5 0,8-3 0,-1 0 0,0-3 0,0-1 0,0-2 0,-2-1 0,1-2 0,-1-1 0,-1-2 0,-1-1 0,0-2 0,-1-1 0,47-40 0,-44 35 0,-27 21 0,-1-1 0,0 1 0,-1-1 0,1-1 0,-1 1 0,0-1 0,0 0 0,-1-1 0,6-8 0,-11 15 0,1-1 0,-1 0 0,0 0 0,1 1 0,-1-1 0,0 0 0,0 0 0,1 0 0,-1 1 0,0-1 0,0 0 0,0 0 0,0 0 0,0 1 0,-1-1 0,1 0 0,0 0 0,0 0 0,0 1 0,-1-1 0,1 0 0,0 0 0,-1 1 0,1-1 0,-1 0 0,1 0 0,-1 1 0,1-1 0,-1 0 0,-27-13 0,-39 3 0,63 10 0,-254-1 0,230 3 0,38-4 0,0 0 0,0-1 0,0 0 0,0-1 0,-1 0 0,13-10 0,6-3 0,34-29 0,-61 46 0,0 0 0,0 0 0,0 0 0,0 0 0,0 0 0,0-1 0,0 1 0,0 0 0,-1 0 0,1 0 0,0-1 0,-1 1 0,1 0 0,-1-1 0,1-1 0,-1 2 0,0 1 0,0-1 0,0 0 0,0 1 0,0-1 0,0 1 0,-1-1 0,1 1 0,0-1 0,0 1 0,-1-1 0,1 1 0,0-1 0,-1 1 0,1-1 0,-1 1 0,1-1 0,0 1 0,-1 0 0,1-1 0,-1 1 0,1 0 0,-1-1 0,1 1 0,-2-1 0,-1 0 0,-1 0 0,1 0 0,-1 0 0,1 1 0,-1-1 0,0 1 0,1 0 0,-1 0 0,0 0 0,-6 2 0,-7 2 0,-1 1 0,1 1 0,0 1 0,1 1 0,0 0 0,0 1 0,-20 15 0,-6 7 0,-49 47 0,77-65 0,-51 52 0,62-62 0,0 1 0,1-1 0,-1 1 0,1-1 0,-1 1 0,1 0 0,0 0 0,0 0 0,1 0 0,-1 0 0,1 0 0,0 1 0,0-1 0,0 0 0,1 1 0,0 6 0,0-9 0,1 0 0,0 0 0,0 0 0,0-1 0,1 1 0,-1 0 0,0 0 0,1-1 0,-1 1 0,1-1 0,-1 1 0,1-1 0,0 0 0,0 1 0,-1-1 0,1 0 0,0 0 0,0 0 0,0-1 0,0 1 0,0 0 0,0-1 0,1 1 0,-1-1 0,0 0 0,0 0 0,0 0 0,0 0 0,5 0 0,10 0 0,0-1 0,27-5 0,-37 5 0,40-10 0,-1-2 0,0-2 0,75-36 0,-39 16 0,-55 25 0,-10 4 0,0-1 0,0 0 0,-1-1 0,0 0 0,0-2 0,-1 0 0,26-22 0,-40 31 0,0 0 0,0 0 0,0 0 0,0-1 0,0 1 0,0 0 0,0-1 0,0 1 0,0-1 0,-1 1 0,1-1 0,0 1 0,-1-1 0,0 1 0,1-1 0,-1 0 0,0 1 0,0-1 0,0-2 0,0 3 0,0 0 0,-1 0 0,1 0 0,-1-1 0,0 1 0,1 0 0,-1 0 0,0 0 0,0 0 0,0 0 0,0 0 0,1 0 0,-1 1 0,-1-1 0,1 0 0,0 0 0,0 1 0,0-1 0,-1 0 0,-7-2 0,0 0 0,0 0 0,0 1 0,-1 0 0,-11 0 0,-44-4 0,0 3 0,0 3 0,-111 13 0,153-9 0,0 1 0,-45 16 0,60-19 0,0 2 0,0-1 0,0 1 0,1 0 0,0 1 0,0 0 0,0 0 0,0 1 0,1-1 0,0 1 0,-9 12 0,15-18 0,-1 1 0,0 0 0,1 0 0,-1 0 0,1 0 0,-1-1 0,1 1 0,0 0 0,-1 0 0,1 0 0,0 0 0,-1 0 0,1 0 0,0 0 0,0 0 0,0 0 0,0 0 0,0 0 0,0 0 0,0 0 0,1 0 0,-1 0 0,0 0 0,1 0 0,-1 0 0,0 0 0,1 0 0,-1 0 0,1 0 0,-1-1 0,1 1 0,0 0 0,-1 0 0,1-1 0,0 1 0,-1 0 0,1-1 0,0 1 0,0 0 0,0-1 0,0 1 0,-1-1 0,1 0 0,0 1 0,0-1 0,0 0 0,0 1 0,0-1 0,2 0 0,8 3 0,0-1 0,-1 0 0,20 0 0,-23-1 0,32 0 0,-1-2 0,0-2 0,1-1 0,-2-2 0,1-1 0,-1-2 0,60-23 0,244-126 0,-281 127 0,-4 2 0,94-49 0,199-72 0,-321 138 0,-47 13 0,-48 15 0,12 6 0,-77 45 0,110-55 0,16-9 0,0 0 0,1 0 0,0 1 0,0 0 0,0 0 0,0 0 0,0 1 0,1 0 0,0 0 0,0 0 0,0 0 0,-3 7 0,6-10 0,0 1 0,0-1 0,1 0 0,-1 1 0,0-1 0,1 1 0,0-1 0,0 1 0,0-1 0,0 1 0,0-1 0,0 1 0,1-1 0,-1 1 0,1-1 0,-1 0 0,1 1 0,0-1 0,0 0 0,0 1 0,0-1 0,1 0 0,-1 0 0,0 0 0,1 0 0,0 0 0,-1-1 0,1 1 0,0 0 0,0-1 0,0 1 0,0-1 0,4 2 0,4 4 0,1-2 0,0 1 0,1-1 0,-1-1 0,1 0 0,0-1 0,0 0 0,0-1 0,17 1 0,18 0 0,52-4 0,-53 0 0,-38 1 0,0 0 0,-1 0 0,1 0 0,-1-1 0,1 0 0,-1 0 0,13-4 0,-20 5 0,0 0 0,0 0 0,0 0 0,1 0 0,-1 0 0,0 0 0,0-1 0,0 1 0,1 0 0,-1 0 0,0 0 0,0 0 0,0 0 0,0 0 0,1 0 0,-1 0 0,0-1 0,0 1 0,0 0 0,0 0 0,0 0 0,0 0 0,1 0 0,-1-1 0,0 1 0,0 0 0,0 0 0,0 0 0,0-1 0,0 1 0,0 0 0,0 0 0,0 0 0,0-1 0,0 1 0,0 0 0,0 0 0,0 0 0,0-1 0,0 1 0,0 0 0,0 0 0,0 0 0,0 0 0,0-1 0,0 1 0,0 0 0,0 0 0,-1 0 0,1 0 0,0-1 0,0 1 0,0 0 0,-15-7 0,-20-2 0,-42 2 0,0 2 0,-103 8 0,168-1 0,0-1 0,1 1 0,-1 1 0,1 0 0,0 1 0,0 0 0,0 0 0,0 1 0,-16 11 0,21-12 0,1 0 0,-1 0 0,1 1 0,0-1 0,1 1 0,-1 0 0,1 0 0,0 1 0,0-1 0,1 1 0,-1 0 0,1 0 0,1 0 0,-1 0 0,1 0 0,0 1 0,0-1 0,0 8 0,2-12 0,-1 1 0,1 0 0,0-1 0,1 1 0,-1 0 0,0 0 0,1-1 0,0 1 0,0-1 0,-1 1 0,2-1 0,-1 1 0,0-1 0,0 1 0,1-1 0,-1 0 0,1 0 0,0 0 0,-1 0 0,1 0 0,0 0 0,0 0 0,1 0 0,-1-1 0,0 1 0,0-1 0,1 0 0,-1 0 0,1 1 0,-1-2 0,1 1 0,-1 0 0,1 0 0,5 0 0,10 2 0,0-1 0,0 0 0,0-1 0,19-2 0,-23 0 0,-2 1 0,25 0 0,66-10 0,-93 8 0,-1 0 0,1 0 0,-1-1 0,0 0 0,0 0 0,0-1 0,0 0 0,-1-1 0,1 0 0,-1 0 0,0-1 0,9-8 0,-13 9 0,-1 0 0,1 0 0,-1 0 0,0-1 0,0 1 0,0-1 0,-1 1 0,0-1 0,0 0 0,0 0 0,-1 0 0,0 0 0,0 0 0,-1 0 0,1 0 0,-1-1 0,-1 1 0,1 0 0,-1 0 0,0 0 0,0 0 0,-1 0 0,0 0 0,0 0 0,0 1 0,-1-1 0,0 1 0,0-1 0,0 1 0,0 0 0,-1 0 0,0 1 0,0-1 0,-1 1 0,1-1 0,-1 1 0,-7-4 0,0 2 0,0 1 0,-1 0 0,0 1 0,0 1 0,0 0 0,0 0 0,-26 0 0,-101 5 0,78 2 0,43-4 0,0 2 0,0 1 0,0 0 0,1 1 0,-1 1 0,1 1 0,0 1 0,1 0 0,-1 1 0,2 1 0,-1 1 0,1 0 0,0 1 0,1 1 0,1 0 0,0 1 0,0 1 0,2 0 0,-20 26 0,20-23 0,2-4 0,0 0 0,1 1 0,1 1 0,-12 25 0,19-37 0,0-1 0,0 1 0,0-1 0,0 1 0,1-1 0,-1 1 0,1-1 0,0 1 0,-1 0 0,1-1 0,1 1 0,-1-1 0,0 1 0,1 0 0,-1-1 0,1 1 0,0-1 0,-1 1 0,1-1 0,1 1 0,-1-1 0,0 0 0,0 0 0,1 1 0,0-1 0,-1 0 0,1 0 0,0-1 0,0 1 0,0 0 0,0 0 0,0-1 0,0 0 0,0 1 0,1-1 0,4 2 0,8 3 0,1-1 0,0 0 0,0-1 0,0-1 0,24 2 0,89-1 0,-86-4 0,17 1 0,-1-3 0,0-3 0,100-21 0,-127 18 0,0-1 0,0-2 0,-1-1 0,-1-2 0,0-1 0,-1-1 0,0-2 0,29-23 0,-26 16 0,-2-1 0,0-2 0,-2-1 0,-1-1 0,-1-1 0,29-47 0,-50 69 0,0 0 0,-1-1 0,0 0 0,-1 0 0,0 0 0,0-1 0,-1 1 0,0 0 0,-1-1 0,0-12 0,-1 19 0,-1 0 0,1 0 0,-1 0 0,1 0 0,-1 1 0,0-1 0,0 0 0,-1 1 0,1-1 0,-1 1 0,0-1 0,0 1 0,0 0 0,0 0 0,-1 0 0,1 0 0,-1 0 0,0 0 0,1 1 0,-1-1 0,0 1 0,-1 0 0,1 0 0,0 0 0,-1 0 0,1 1 0,-1-1 0,1 1 0,-1 0 0,-4-1 0,-38-5 0,0 2 0,0 2 0,0 2 0,-55 6 0,63-1 0,1 1 0,0 1 0,0 2 0,1 2 0,0 2 0,0 1 0,1 1 0,1 2 0,1 1 0,0 2 0,1 2 0,1 0 0,1 2 0,-41 41 0,51-41 0,2 1 0,0 1 0,2 0 0,1 1 0,-18 42 0,32-67 0,0 1 0,0 0 0,0 0 0,0 0 0,1 0 0,-1 0 0,1 0 0,0 0 0,-1 0 0,1 0 0,0 0 0,0 0 0,0 0 0,0 0 0,1 0 0,-1 0 0,1 0 0,-1 0 0,1 0 0,0 0 0,-1 0 0,3 3 0,-1-3 0,0 0 0,0 1 0,1-1 0,-1 0 0,1 0 0,0 0 0,-1 0 0,1-1 0,0 1 0,0-1 0,0 1 0,6 1 0,10 1 0,0-1 0,0 0 0,36 1 0,-46-4 0,30 2 0,89 0 0,-111-3 0,-1 0 0,1-2 0,0 0 0,-1 0 0,23-9 0,-37 12 0,0-1 0,1 0 0,-1 0 0,0 0 0,0 0 0,1 0 0,-1 0 0,0-1 0,0 1 0,0-1 0,-1 1 0,1-1 0,0 0 0,-1 0 0,1 0 0,-1 0 0,1 0 0,-1 0 0,0 0 0,0 0 0,0-1 0,0 1 0,0 0 0,0-1 0,-1 1 0,1 0 0,-1-1 0,0 1 0,0-1 0,0 1 0,0-1 0,0-3 0,-1 3 0,-1-1 0,1 1 0,-1-1 0,1 1 0,-1 0 0,0 0 0,0 0 0,-1 0 0,1 0 0,0 0 0,-1 0 0,0 1 0,0 0 0,0-1 0,0 1 0,0 0 0,0 0 0,0 1 0,-1-1 0,1 1 0,-6-2 0,-23-4 0,-1 1 0,0 2 0,0 1 0,0 1 0,0 2 0,-36 5 0,-6-1 0,61-4 0,1 1 0,-1 0 0,-24 6 0,34-6 0,-1 1 0,0 0 0,0 0 0,1 0 0,-1 0 0,1 1 0,0 0 0,0 0 0,0 0 0,0 0 0,0 0 0,1 1 0,-5 6 0,-32 33 0,-13 17 0,50-57 0,1 0 0,0 0 0,0 0 0,1 1 0,-1-1 0,1 1 0,-1-1 0,1 1 0,0-1 0,1 1 0,-1 0 0,0-1 0,1 1 0,0 0 0,0 0 0,1 5 0,0-6 0,0-1 0,0 1 0,0-1 0,0 1 0,1-1 0,-1 0 0,1 0 0,0 0 0,0 0 0,0 0 0,0 0 0,0 0 0,0 0 0,0-1 0,0 1 0,1-1 0,-1 0 0,1 1 0,-1-1 0,1 0 0,-1-1 0,1 1 0,0 0 0,-1-1 0,5 1 0,10 1 0,1 0 0,31-1 0,-35-1 0,3 1 0,-1-2 0,0 0 0,0-1 0,0-1 0,0 0 0,0-1 0,0-1 0,17-7 0,-27 9 0,0 0 0,-1 0 0,1 0 0,-1-1 0,0 0 0,0 0 0,0 0 0,0-1 0,-1 0 0,1 0 0,-1 0 0,-1 0 0,1 0 0,-1-1 0,0 0 0,0 0 0,0 0 0,-1 0 0,0 0 0,0 0 0,-1 0 0,2-13 0,-2 12 0,0 0 0,-1 0 0,0 0 0,0 0 0,-1 0 0,1 0 0,-2 1 0,1-1 0,-1 0 0,0 1 0,-4-10 0,4 12 0,-1 0 0,0 1 0,0-1 0,0 0 0,-1 1 0,1 0 0,-1-1 0,0 2 0,0-1 0,0 0 0,0 1 0,0-1 0,-1 1 0,1 1 0,0-1 0,-1 0 0,-5 0 0,-10-3 0,0 0 0,-1 2 0,1 0 0,-1 1 0,0 2 0,1 0 0,-41 5 0,48-3 0,0 1 0,1 0 0,-1 1 0,1 0 0,0 1 0,0 0 0,0 1 0,1 0 0,0 1 0,0 0 0,1 1 0,0 0 0,-15 15 0,4-1 0,16-17 0,0-1 0,0 1 0,0 0 0,0 0 0,1 0 0,0 1 0,0 0 0,1 0 0,0 0 0,0 0 0,0 0 0,-2 8 0,5-11 0,0-1 0,1 0 0,-1 0 0,1 0 0,0 0 0,-1 0 0,1 0 0,0 0 0,0 0 0,0 0 0,0 0 0,1-1 0,-1 1 0,0 0 0,1-1 0,0 1 0,-1-1 0,1 1 0,0-1 0,-1 0 0,1 0 0,0 0 0,0 0 0,0 0 0,0 0 0,0 0 0,0-1 0,3 1 0,65 17 0,-65-17 0,45 7 0,0-3 0,0-2 0,0-2 0,57-6 0,-97 4 0,-1-1 0,1 1 0,-1-2 0,1 0 0,13-6 0,-21 9 0,0-1 0,0 0 0,0 0 0,0 0 0,0 0 0,0 0 0,-1 0 0,1-1 0,0 1 0,-1-1 0,1 1 0,-1-1 0,1 1 0,-1-1 0,0 0 0,0 0 0,0 0 0,0 1 0,0-1 0,0 0 0,0 0 0,-1-1 0,1 1 0,-1 0 0,1 0 0,-1 0 0,0 0 0,0 0 0,0-1 0,0-1 0,-1 2 0,0 0 0,0 0 0,0 0 0,0 0 0,0 0 0,0 0 0,0 1 0,-1-1 0,1 0 0,-1 1 0,1-1 0,-1 1 0,0-1 0,0 1 0,0 0 0,1 0 0,-1 0 0,0 0 0,0 0 0,0 0 0,-1 1 0,1-1 0,-4 0 0,-56-7 0,54 7 0,-23-1 0,0 2 0,-51 4 0,74-3 0,0 0 0,1 1 0,-1-1 0,0 1 0,1 1 0,-1-1 0,1 2 0,0-1 0,0 1 0,0 0 0,0 0 0,1 0 0,-1 1 0,1 0 0,0 1 0,-5 5 0,11-10 0,-1 0 0,0 0 0,1-1 0,-1 1 0,0 0 0,1 0 0,-1 0 0,1 0 0,0 0 0,-1 0 0,1 0 0,0 0 0,-1 0 0,1 0 0,0 0 0,0 0 0,0 0 0,0 0 0,0 0 0,0 0 0,0 0 0,0 0 0,1 0 0,-1 0 0,0 0 0,1 0 0,0 1 0,0-1 0,0 1 0,1-1 0,-1 0 0,0 1 0,1-1 0,0 0 0,-1 0 0,1 0 0,0 0 0,0-1 0,-1 1 0,1 0 0,3 0 0,8 2 0,0-1 0,0 0 0,17 0 0,-26-2 0,44 2 0,71-5 0,-104 1 0,0 0 0,0 0 0,0-2 0,0 0 0,-1 0 0,0-2 0,0 1 0,26-16 0,-36 19 0,-1 0 0,0-1 0,0 1 0,0 0 0,0-1 0,0 0 0,-1 0 0,1 0 0,-1 0 0,0 0 0,0 0 0,0 0 0,0-1 0,0 1 0,-1-1 0,0 1 0,1-1 0,-1 0 0,-1 0 0,1 1 0,0-1 0,-1 0 0,0 0 0,0 0 0,0 0 0,0 0 0,-1 1 0,1-1 0,-1 0 0,0 0 0,0 1 0,-1-1 0,1 0 0,-1 1 0,0 0 0,0-1 0,0 1 0,0 0 0,0 0 0,-1 0 0,1 0 0,-1 0 0,0 1 0,0-1 0,0 1 0,0-1 0,0 1 0,-1 0 0,1 1 0,0-1 0,-1 1 0,0-1 0,1 1 0,-5-1 0,-5-1 0,0 1 0,0 1 0,0 0 0,0 0 0,0 1 0,0 1 0,0 0 0,1 1 0,-1 0 0,0 1 0,1 1 0,-19 7 0,21-8 0,0 2 0,0-1 0,1 1 0,0 0 0,0 1 0,1 0 0,-1 1 0,1 0 0,1 0 0,-1 0 0,1 1 0,0 0 0,1 1 0,0-1 0,-9 19 0,14-25 0,0-1 0,1 1 0,-1 0 0,1 0 0,-1-1 0,1 1 0,-1 0 0,1 0 0,0 0 0,0 0 0,0-1 0,0 1 0,0 0 0,1 0 0,-1 0 0,0 0 0,1-1 0,-1 1 0,1 0 0,0 0 0,0-1 0,1 3 0,0-2 0,0 1 0,0-1 0,0 0 0,1 0 0,-1 0 0,1-1 0,0 1 0,-1 0 0,1-1 0,0 0 0,0 0 0,3 2 0,11 1 0,-1-1 0,0 0 0,33 0 0,-43-3 0,221 2 0,-202-3 0,1-2 0,0-1 0,-1-1 0,1-1 0,-2-2 0,41-16 0,-60 21 0,0 0 0,1 0 0,-1 0 0,-1-1 0,1 0 0,-1 0 0,1 0 0,-1 0 0,0-1 0,-1 0 0,5-6 0,-7 10 0,0-1 0,0 0 0,0 0 0,-1 1 0,1-1 0,-1 0 0,1 0 0,-1 0 0,1 0 0,-1 0 0,0 1 0,0-1 0,0 0 0,0 0 0,0 0 0,-1 0 0,1 0 0,0 0 0,-1 0 0,1 1 0,-1-1 0,0 0 0,0 0 0,0 1 0,0-1 0,0 0 0,0 1 0,0-1 0,0 1 0,-1-1 0,1 1 0,0 0 0,-1 0 0,1-1 0,-1 1 0,0 0 0,1 0 0,-3 0 0,-6-5 0,-1 2 0,1-1 0,-1 2 0,0-1 0,0 2 0,0-1 0,-1 1 0,1 1 0,-1 0 0,1 1 0,0 0 0,-1 0 0,1 2 0,-16 2 0,6 1 0,0 0 0,0 2 0,1 0 0,0 1 0,0 1 0,-32 20 0,25-12 0,10-7 0,0 1 0,0 0 0,1 1 0,1 1 0,-21 22 0,35-34 0,0 0 0,1-1 0,-1 1 0,0 0 0,1 0 0,-1-1 0,1 1 0,-1 0 0,1 0 0,-1 0 0,1 0 0,0 0 0,-1 0 0,1 0 0,0 0 0,0 0 0,0 0 0,-1 0 0,1 0 0,0 0 0,0 0 0,1 0 0,-1 0 0,0 0 0,0 0 0,0 0 0,1 0 0,-1 0 0,0 0 0,1-1 0,-1 1 0,1 0 0,-1 0 0,1 0 0,0 0 0,-1-1 0,1 1 0,0 0 0,-1 0 0,1-1 0,0 1 0,0-1 0,0 1 0,0-1 0,-1 1 0,1-1 0,0 1 0,0-1 0,0 0 0,0 1 0,0-1 0,0 0 0,0 0 0,1 0 0,9 3 0,0-1 0,0-1 0,19 1 0,-26-2 0,70 2 0,77-7 0,-148 5 0,1 0 0,-1-1 0,0 1 0,1-1 0,-1 0 0,0 1 0,0-2 0,0 1 0,0 0 0,0-1 0,0 1 0,0-1 0,0 0 0,0 0 0,-1 0 0,1 0 0,-1 0 0,0-1 0,1 1 0,-1-1 0,0 1 0,0-1 0,-1 0 0,1 0 0,-1 0 0,1 0 0,-1 0 0,0 0 0,1-6 0,-1 5 0,-1 0 0,0 0 0,-1-1 0,1 1 0,-1 0 0,1 0 0,-1 0 0,0 0 0,-1 0 0,1 0 0,-1 0 0,0 0 0,0 1 0,0-1 0,0 1 0,-1-1 0,1 1 0,-1 0 0,0 0 0,0 0 0,0 0 0,0 0 0,-6-3 0,-3 0 0,0 0 0,0 0 0,0 1 0,-1 1 0,0 0 0,0 1 0,0 0 0,0 1 0,0 0 0,-16 1 0,-21 0 0,-66 8 0,97-4 0,0 0 0,0 2 0,0 0 0,0 1 0,1 1 0,0 0 0,0 2 0,1 0 0,-23 16 0,3 2 0,1 2 0,-60 61 0,93-88 0,1 1 0,-1-1 0,1 1 0,0 0 0,-1 0 0,1 0 0,0 0 0,1 0 0,-1 0 0,0 1 0,1-1 0,0 1 0,0-1 0,-1 5 0,2-7 0,0-1 0,0 1 0,1 0 0,-1 0 0,0 0 0,0 0 0,1 0 0,-1-1 0,0 1 0,1 0 0,-1 0 0,1 0 0,-1-1 0,1 1 0,-1 0 0,1-1 0,-1 1 0,1 0 0,0-1 0,0 1 0,0 0 0,2 1 0,0-1 0,0 0 0,0 0 0,0 0 0,0 0 0,0 0 0,0-1 0,0 0 0,3 1 0,10-1 0,0-1 0,-1 0 0,1-1 0,-1 0 0,1-2 0,-1 0 0,0 0 0,16-9 0,115-58 0,-141 68 0,95-58 0,-3-5 0,113-100 0,-21 17 0,-144 120 0,-33 22 0,-1 1 0,-1-1 0,0-1 0,13-11 0,-22 18 0,0-1 0,0 1 0,0 0 0,0-1 0,0 1 0,1 0 0,-1 0 0,0 0 0,1 0 0,-1 0 0,1 0 0,0 0 0,-1 0 0,1 1 0,-1-1 0,1 0 0,0 1 0,0 0 0,-1-1 0,1 1 0,0 0 0,3 0 0,-3 1 0,-1 1 0,1-1 0,-1 1 0,0-1 0,0 1 0,1-1 0,-1 1 0,0 0 0,-1 0 0,1-1 0,0 1 0,0 0 0,-1 0 0,1 0 0,-1 0 0,1 0 0,-1 0 0,0 0 0,0 0 0,0 4 0,16 108 0,-8-72 0,4 68 0,-12-84 0,1-10 0,0 0 0,-2 1 0,-3 21 0,3-33 0,0 0 0,0 1 0,-1-1 0,0 0 0,0 0 0,-1 0 0,1-1 0,-1 1 0,0 0 0,0-1 0,-1 0 0,1 0 0,-1 0 0,-5 4 0,-14 10 0,-2 0 0,0-2 0,-1 0 0,0-2 0,-2-1 0,1-2 0,-1 0 0,-1-2 0,0-1 0,-58 8 0,296-68 0,-47-4 0,-156 53 0,1 0 0,-1 0 0,0-1 0,0 0 0,0 0 0,-1 0 0,1-1 0,-1 0 0,0 0 0,7-10 0,18-16 0,-28 30 0,0 0 0,0 0 0,0 0 0,0 0 0,0 0 0,0 0 0,0 0 0,0 1 0,0-1 0,0 1 0,1-1 0,-1 1 0,4 0 0,-5 0 0,-1 0 0,1 0 0,0 0 0,0 0 0,0 0 0,0 0 0,-1 0 0,1 1 0,0-1 0,0 0 0,0 0 0,-1 1 0,1-1 0,0 1 0,-1-1 0,1 0 0,0 1 0,-1-1 0,1 1 0,0 0 0,-1-1 0,1 1 0,-1-1 0,1 1 0,-1 0 0,1-1 0,-1 1 0,0 0 0,1 0 0,-1 0 0,0-1 0,0 1 0,1 0 0,-1 0 0,0 0 0,0 0 0,0 0 0,0 1 0,-1-1 0,1 0 0,-1 0 0,1 0 0,0 0 0,-1 0 0,0 0 0,1 0 0,-1 0 0,0 0 0,1 0 0,-1 0 0,0-1 0,0 1 0,0 0 0,0 0 0,0-1 0,0 1 0,0-1 0,0 1 0,0-1 0,0 1 0,0-1 0,0 1 0,0-1 0,0 0 0,0 0 0,-1 0 0,1 0 0,0 1 0,0-2 0,0 1 0,0 0 0,-1 0 0,-1-1 0,-51-6 0,46 6 0,-9-3 0,1 2 0,-1 0 0,0 1 0,1 0 0,-1 2 0,0 0 0,0 1 0,1 0 0,-1 2 0,1 0 0,-28 10 0,-62 19 0,87-28 0,121-7 0,-51-5 0,-10 3 0,1-2 0,-1-2 0,-1-2 0,68-25 0,-107 35 0,1 0 0,-1-1 0,0 1 0,1-1 0,-1 0 0,0 1 0,1-1 0,-1 0 0,0 0 0,0 0 0,0 0 0,0 0 0,0 0 0,0 0 0,0 0 0,0 0 0,1-3 0,-3 4 0,1-1 0,0 0 0,0 1 0,-1-1 0,1 1 0,0-1 0,-1 1 0,1-1 0,0 1 0,-1 0 0,1-1 0,-1 1 0,1-1 0,-1 1 0,1 0 0,-1-1 0,1 1 0,-1 0 0,0 0 0,1-1 0,-1 1 0,1 0 0,-1 0 0,1 0 0,-1 0 0,-1 0 0,-54-4 0,-6 12 0,-95 26 0,61-12 0,75-18 0,1 1 0,0 1 0,-32 14 0,52-17 0,10-1 0,13 0 0,39-11 0,0-1 0,-1-4 0,-1-2 0,86-35 0,-145 51 0,-1 0 0,1 0 0,-1 0 0,1 0 0,0 0 0,-1-1 0,1 1 0,-1 0 0,1 0 0,-1-1 0,0 1 0,1 0 0,-1 0 0,1-1 0,-1 1 0,1 0 0,-1-1 0,0 1 0,1-1 0,-1 1 0,0 0 0,1-1 0,-1 1 0,0-1 0,0 1 0,1-1 0,-1 0 0,-13-4 0,-31 2 0,42 3 0,-805 4 0,689 6 0,-1 5 0,-122 32 0,238-46 0,-4 0 0,1 0 0,0 0 0,0 1 0,0 0 0,0 0 0,0 0 0,0 1 0,0 0 0,-9 7 0,15-10 0,0 0 0,0 1 0,0-1 0,0 0 0,0 0 0,0 1 0,0-1 0,1 0 0,-1 1 0,0-1 0,0 0 0,0 1 0,0-1 0,0 0 0,1 0 0,-1 1 0,0-1 0,0 0 0,0 0 0,1 1 0,-1-1 0,0 0 0,0 0 0,0 0 0,1 0 0,-1 1 0,0-1 0,1 0 0,-1 0 0,0 0 0,0 0 0,1 0 0,-1 0 0,0 0 0,1 0 0,-1 0 0,0 0 0,1 0 0,-1 0 0,0 0 0,1 0 0,-1 0 0,0 0 0,1 0 0,19 3 0,76 0 0,0-5 0,108-15 0,-81 5 0,351-32 0,-174 2 0,-298 42 0,0 0 0,0 0 0,-1 0 0,1 0 0,0 0 0,0-1 0,-1 1 0,1-1 0,0 1 0,-1-1 0,1 0 0,0 0 0,-1 0 0,1 1 0,-1-2 0,0 1 0,1 0 0,1-2 0,-3 3 0,0-1 0,0 0 0,0 0 0,0 1 0,0-1 0,0 0 0,0 0 0,0 0 0,-1 1 0,1-1 0,0 0 0,0 0 0,-1 1 0,1-1 0,0 0 0,-1 1 0,1-1 0,-1 0 0,1 1 0,-1-1 0,1 1 0,-1-1 0,1 0 0,-1 1 0,1-1 0,-1 1 0,0-1 0,-5-3 0,-1 0 0,1 0 0,0 0 0,-1 1 0,0 0 0,0 0 0,-9-2 0,-8 0 0,-38-10 0,0 4 0,-96-6 0,132 20 0,26-2 0,0-1 0,0 0 0,0 0 0,0 1 0,0-1 0,0 0 0,0 1 0,0-1 0,0 0 0,0 0 0,0 1 0,0-1 0,0 0 0,0 1 0,0-1 0,0 0 0,0 0 0,0 1 0,0-1 0,1 0 0,-1 1 0,0-1 0,0 0 0,0 0 0,0 0 0,1 1 0,-1-1 0,0 0 0,0 0 0,1 0 0,-1 1 0,0-1 0,0 0 0,1 0 0,-1 0 0,0 0 0,0 0 0,1 0 0,-1 1 0,1-1 0,4 3 0,2 0 0,-1 0 0,0-1 0,0 0 0,11 2 0,99 5 0,-97-8 0,-28 0 0,-18-3 0,9 1 0,1 1 0,-36 3 0,50-3 0,-1 1 0,1 0 0,0-1 0,-1 1 0,1 0 0,-1 1 0,1-1 0,0 1 0,0-1 0,0 1 0,0 0 0,0 0 0,0 0 0,1 0 0,-1 1 0,1-1 0,-1 1 0,1 0 0,0-1 0,-3 7 0,4-8 0,0 1 0,1-1 0,-1 0 0,1 1 0,-1-1 0,1 1 0,-1-1 0,1 1 0,0-1 0,0 1 0,0-1 0,0 1 0,0-1 0,0 1 0,0-1 0,0 0 0,1 1 0,-1-1 0,1 1 0,-1-1 0,1 1 0,-1-1 0,1 0 0,0 1 0,1 1 0,0-1 0,1 0 0,-1 1 0,1-1 0,0-1 0,0 1 0,0 0 0,-1-1 0,2 1 0,-1-1 0,0 0 0,4 1 0,9 2 0,0-1 0,0-1 0,26 1 0,-16-2 0,0 0 0,0-2 0,1-1 0,-1-1 0,-1-1 0,1-1 0,0-2 0,-1 0 0,41-19 0,-63 25 0,42-25 0,-44 25 0,0 1 0,-1-1 0,1 1 0,0-1 0,-1 0 0,1 1 0,-1-1 0,1 0 0,-1 1 0,1-1 0,-1 0 0,1 0 0,-1 1 0,0-1 0,1 0 0,-1 0 0,0 0 0,0 0 0,1-1 0,-2 1 0,1 0 0,-1 0 0,1 0 0,-1 1 0,1-1 0,-1 0 0,1 0 0,-1 1 0,0-1 0,0 0 0,1 1 0,-1-1 0,0 1 0,0-1 0,0 1 0,0-1 0,1 1 0,-1 0 0,0-1 0,0 1 0,0 0 0,0 0 0,-1-1 0,-27-4 0,-1 1 0,1 1 0,-1 1 0,1 2 0,-39 4 0,-8-1 0,-87-4 0,-124 5 0,259-1 0,-43 13 0,15-2 0,-49 12-1365,73-19-5461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5:35.77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3.82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4.2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4.6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5.31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6.5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7.40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2:54.15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  <inkml:trace contextRef="#ctx0" brushRef="#br0" timeOffset="1">0 0 24575,'0'0'-8191</inkml:trace>
  <inkml:trace contextRef="#ctx0" brushRef="#br0" timeOffset="2">0 0 24575,'0'0'-8191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28.5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35.21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36.17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37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38.24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39.7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0.5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1.4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2.22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3.1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2:54.488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4.13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5.09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5.80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6.9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7.80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8.72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49.92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50.9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51.95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24575,'0'0'-8191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8:56.2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1081 41 24575,'-964'0'0,"957"0"0,0 0 0,0 1 0,0 0 0,0 0 0,0 0 0,1 1 0,-1 0 0,0 1 0,1-1 0,0 1 0,-7 4 0,10-5 0,1-1 0,0 1 0,0 0 0,0 0 0,0 0 0,0 0 0,0 0 0,1 1 0,-1-1 0,1 0 0,-1 1 0,1-1 0,0 1 0,0-1 0,0 1 0,0 0 0,1 0 0,-1-1 0,1 1 0,-1 0 0,1 0 0,0-1 0,0 1 0,1 0 0,-1 0 0,0-1 0,1 1 0,0 0 0,-1 0 0,3 3 0,-1-2 0,-1-1 0,1 0 0,0 1 0,1-1 0,-1 0 0,0 0 0,1-1 0,0 1 0,-1 0 0,1-1 0,0 0 0,1 1 0,-1-1 0,0-1 0,0 1 0,1 0 0,-1-1 0,1 0 0,0 1 0,-1-1 0,1-1 0,5 2 0,11 0 0,1 0 0,38-1 0,-46-1 0,91-1 0,147-5 0,-132-12 0,-77 10 0,66-4 0,317 12 0,-196 1 0,-205-2 0,-1-2 0,1 0 0,29-9 0,-25 5 0,51-5 0,-1 12 0,-63 2 0,0-2 0,0 1 0,1-2 0,-1 0 0,0-1 0,0 0 0,0-1 0,0-1 0,24-9 0,-1-7 0,0 2 0,60-18 0,-78 30 0,0 1 0,1 1 0,0 1 0,0 1 0,0 0 0,41 4 0,-59-2-45,1 0-1,0 1 1,-1 0-1,1 0 1,0 0-1,-1 0 1,1 1-1,-1-1 1,0 1-1,1 0 1,-1 0-1,0 0 1,0 0-1,0 1 1,0-1-1,-1 1 1,1 0-1,-1 0 1,0 0-1,1 0 1,-1 0-1,-1 0 1,1 1-1,0-1 0,-1 0 1,1 1-1,-1-1 1,0 1-1,0 7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2:54.92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9:02.61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9:02.96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24575,'0'0'-8191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00.728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01.84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02.6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1 1 24575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0.1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1.07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1.4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1.76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  <inkml:trace contextRef="#ctx0" brushRef="#br0" timeOffset="1">0 1 24575,'0'0'-8191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3.68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667 1 24575,'-12'0'0,"0"2"0,0 0 0,1 0 0,-23 8 0,-33 7 0,-98 11 0,119-21-69,-1-2 0,0-1 0,-75-5 0,62 0-1020,28 1-5737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2:55.256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  <inkml:trace contextRef="#ctx0" brushRef="#br0" timeOffset="1">0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4.05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4.4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6.94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8.3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19.73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20.6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22.29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1:23.50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22:29.12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15.30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2:55.5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0 24575,'0'0'-8191</inkml:trace>
  <inkml:trace contextRef="#ctx0" brushRef="#br0" timeOffset="1">0 0 24575,'0'0'-8191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16.28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17.49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 24575,'0'0'-8191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18.3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19.2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19.688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  <inkml:trace contextRef="#ctx0" brushRef="#br0" timeOffset="1">1 0 24575,'0'0'-8191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0.0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  <inkml:trace contextRef="#ctx0" brushRef="#br0" timeOffset="1">1 0 24575,'0'0'-8191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0.36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  <inkml:trace contextRef="#ctx0" brushRef="#br0" timeOffset="1">1 0 24575,'0'0'-8191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0.73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0 24575,'0'0'-8191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1.31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1.64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  <inkml:trace contextRef="#ctx0" brushRef="#br0" timeOffset="1">0 0 24575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3:05.277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829 157 24575,'-488'0'0,"425"5"0,59-4 0,0-1 0,0 1 0,0 0 0,0 1 0,0-1 0,0 1 0,0-1 0,0 1 0,1 0 0,-1 1 0,1-1 0,-5 4 0,8-5 0,-1-1 0,1 1 0,-1-1 0,1 1 0,-1 0 0,1-1 0,0 1 0,-1 0 0,1-1 0,0 1 0,-1 0 0,1-1 0,0 1 0,0 0 0,0 0 0,0-1 0,0 1 0,0 0 0,0 0 0,0-1 0,0 1 0,0 0 0,0-1 0,0 1 0,1 0 0,-1 0 0,0-1 0,0 1 0,1 0 0,19 19 0,32 4 0,-26-17 0,0-2 0,1 0 0,52 1 0,82-9 0,-142 2 0,-287 0 0,600 1 0,-670 0 0,449 2 0,138-5 0,-243 2 0,-1 0 0,1 0 0,-1 0 0,0 0 0,1-1 0,6-3 0,-12 5 0,1-1 0,0 1 0,-1 0 0,1-1 0,0 1 0,-1 0 0,1-1 0,-1 1 0,1-1 0,-1 1 0,1-1 0,-1 1 0,1-1 0,-1 1 0,1-1 0,-1 1 0,0-1 0,1 0 0,-1 1 0,0-1 0,0 1 0,1-1 0,-1 0 0,0 1 0,0-1 0,0 0 0,0 1 0,0-1 0,0 0 0,0 0 0,0 1 0,0-1 0,0 0 0,0 1 0,0-1 0,-1 0 0,1 1 0,0-1 0,0 0 0,-1 1 0,1-1 0,-1 1 0,1-1 0,0 1 0,-1-1 0,1 1 0,-1-1 0,1 1 0,-1-1 0,1 1 0,-1-1 0,1 1 0,-1 0 0,0-1 0,1 1 0,-1 0 0,0 0 0,1-1 0,-2 1 0,-12-7 0,0 1 0,-1 0 0,1 1 0,-1 1 0,0 0 0,-1 1 0,-16-1 0,-18-5 0,7 1 0,-1 1 0,0 2 0,-1 2 0,-87 6 0,129-3 0,0 1 0,0-1 0,1 0 0,-1 1 0,0 0 0,0 0 0,1 0 0,-1 0 0,1 0 0,-1 0 0,1 1 0,-1-1 0,1 1 0,0-1 0,-1 1 0,1 0 0,0 0 0,0 0 0,1 0 0,-1 1 0,0-1 0,1 0 0,-3 6 0,4-6 0,-1 0 0,1 0 0,0 0 0,0 0 0,0 0 0,0 0 0,0 0 0,1-1 0,-1 1 0,1 0 0,-1 0 0,1 0 0,0 0 0,-1 0 0,1 0 0,0-1 0,0 1 0,1 0 0,-1-1 0,0 1 0,0-1 0,1 1 0,-1-1 0,1 0 0,-1 0 0,1 1 0,0-1 0,-1 0 0,1 0 0,0-1 0,0 1 0,0 0 0,-1 0 0,4 0 0,8 4 0,1-1 0,0 0 0,-1-1 0,2 0 0,-1-1 0,0 0 0,0-1 0,0-1 0,1-1 0,-1 0 0,0 0 0,17-5 0,-28 5 0,0 0 0,-1 0 0,1-1 0,0 1 0,0-1 0,-1 0 0,1 0 0,-1 1 0,1-2 0,-1 1 0,0 0 0,0 0 0,0-1 0,0 1 0,0-1 0,0 0 0,-1 1 0,1-1 0,-1 0 0,0 0 0,0 0 0,0 0 0,0 0 0,-1 0 0,1 0 0,-1-1 0,0 1 0,1 0 0,-1 0 0,-1 0 0,1 0 0,0 0 0,-1-1 0,0 1 0,0 0 0,0 0 0,0 0 0,0 0 0,0 1 0,-1-1 0,0 0 0,1 1 0,-1-1 0,0 0 0,0 1 0,0 0 0,-1 0 0,1 0 0,-1 0 0,1 0 0,-1 0 0,-3-2 0,-4 0 0,0 1 0,0-1 0,0 2 0,0-1 0,-1 1 0,1 1 0,-1 0 0,0 0 0,1 1 0,-20 2 0,26-1 0,-1-1 0,1 1 0,0 0 0,-1 0 0,1 1 0,0-1 0,0 1 0,0 0 0,0 0 0,0 0 0,0 0 0,1 1 0,-1 0 0,1 0 0,-1 0 0,1 0 0,0 0 0,0 0 0,1 1 0,-1 0 0,1-1 0,0 1 0,-1 0 0,2 0 0,-1 0 0,0 0 0,-1 7 0,2-3 0,-1 1 0,1-1 0,0 1 0,1-1 0,0 0 0,0 1 0,1-1 0,0 0 0,1 1 0,0-1 0,4 12 0,-4-16 0,0 1 0,1 0 0,-1-1 0,1 0 0,1 0 0,-1 1 0,0-2 0,1 1 0,0 0 0,0-1 0,0 0 0,0 0 0,1 0 0,-1 0 0,1-1 0,-1 1 0,1-1 0,0 0 0,8 1 0,6 2 0,1 0 0,-1-2 0,1 0 0,0-1 0,0-2 0,0 0 0,0 0 0,-1-2 0,1-1 0,21-5 0,-38 7 0,1-1 0,-1 0 0,1 0 0,-1 0 0,0 0 0,0 0 0,0-1 0,0 1 0,0-1 0,0 0 0,-1 0 0,1 0 0,-1 0 0,0 0 0,0-1 0,0 1 0,0-1 0,-1 1 0,1-1 0,-1 0 0,0 1 0,0-1 0,0 0 0,-1 0 0,1 0 0,-1 0 0,0 0 0,-1-4 0,1 2 0,0 0 0,-1-1 0,0 1 0,-1 0 0,1 0 0,-1 0 0,-1 0 0,1 0 0,-1 0 0,0 1 0,0-1 0,0 1 0,-1 0 0,0 0 0,0 0 0,-8-7 0,1 4 0,-1 0 0,0 1 0,0 0 0,0 1 0,-1 0 0,0 1 0,0 1 0,-1 0 0,1 1 0,-1 0 0,-17-1 0,-20 1 0,-91 6 0,56 0 0,80-3 0,0 0 0,1 0 0,-1 1 0,0-1 0,0 1 0,1 1 0,-1-1 0,1 1 0,-1 0 0,1 0 0,0 1 0,-1-1 0,-7 7 0,10-6 0,1 0 0,-1 0 0,0 0 0,1 1 0,-1-1 0,1 1 0,0 0 0,0 0 0,1 0 0,-1 0 0,1 0 0,0 0 0,0 0 0,0 0 0,1 1 0,-1-1 0,1 0 0,0 0 0,1 7 0,-1-5 0,1-1 0,0 0 0,0 1 0,1-1 0,0 0 0,-1 0 0,2 0 0,-1 0 0,1 0 0,-1 0 0,1-1 0,0 1 0,1-1 0,-1 0 0,1 0 0,0 0 0,0 0 0,0-1 0,1 1 0,-1-1 0,1-1 0,0 1 0,-1 0 0,1-1 0,0 0 0,1 0 0,9 2 0,-11-3 0,0 0 0,1 0 0,-1-1 0,0 1 0,1-1 0,-1 0 0,0 0 0,1-1 0,-1 1 0,0-1 0,0 0 0,1 0 0,-1 0 0,0-1 0,0 1 0,0-1 0,0 0 0,-1 0 0,1-1 0,0 1 0,-1-1 0,0 0 0,1 0 0,-1 0 0,0 0 0,0 0 0,-1 0 0,1-1 0,-1 0 0,0 1 0,0-1 0,0 0 0,0 0 0,-1 0 0,2-6 0,-2 5 0,0 0 0,-1 0 0,1 0 0,-1 0 0,0-1 0,-1 1 0,1 0 0,-1 0 0,0 0 0,-1 0 0,1 0 0,-1 0 0,0 0 0,0 1 0,0-1 0,-3-4 0,3 7 0,1-1 0,-1 1 0,0-1 0,1 1 0,-1 0 0,0-1 0,-1 1 0,1 0 0,0 0 0,0 1 0,-1-1 0,1 0 0,-1 1 0,0 0 0,1 0 0,-1-1 0,0 1 0,0 1 0,0-1 0,0 0 0,0 1 0,1-1 0,-1 1 0,0 0 0,0 0 0,0 0 0,0 1 0,-6 0 0,6 1 0,-1 0 0,1 0 0,0 0 0,-1 0 0,1 0 0,0 1 0,1-1 0,-1 1 0,0 0 0,1 0 0,-1 0 0,1 0 0,0 0 0,0 0 0,0 1 0,1-1 0,-1 1 0,1-1 0,0 1 0,0 0 0,0-1 0,0 1 0,0 0 0,1 0 0,0 4 0,-1 0 0,1-1 0,-1 1 0,2-1 0,-1 1 0,1-1 0,0 1 0,1-1 0,-1 1 0,2-1 0,-1 0 0,7 13 0,-7-16 0,0-1 0,0 0 0,1 0 0,-1 0 0,1-1 0,0 1 0,0-1 0,0 1 0,0-1 0,0 0 0,0 0 0,1 0 0,-1 0 0,1-1 0,-1 0 0,1 1 0,-1-1 0,1-1 0,0 1 0,0 0 0,-1-1 0,1 0 0,0 0 0,0 0 0,0 0 0,-1-1 0,1 1 0,0-1 0,0 0 0,-1 0 0,1 0 0,-1-1 0,7-2 0,-7 2 0,0 0 0,0 1 0,-1-1 0,1-1 0,0 1 0,-1 0 0,1-1 0,-1 1 0,0-1 0,1 1 0,-1-1 0,0 0 0,-1 0 0,1 0 0,-1 0 0,1-1 0,-1 1 0,0 0 0,0 0 0,0-1 0,-1 1 0,1-1 0,-1 1 0,0-1 0,0 1 0,0-1 0,0 1 0,-1 0 0,1-1 0,-1 1 0,0-1 0,0 1 0,0 0 0,0 0 0,-1-1 0,-1-2 0,-1 1 0,-1 0 0,1 0 0,-1 0 0,0 1 0,0-1 0,0 1 0,-1 1 0,1-1 0,-1 1 0,0 0 0,0 0 0,0 0 0,0 1 0,-1 0 0,1 1 0,-1-1 0,1 1 0,-12-1 0,13 2 0,0-1 0,0 0 0,0 1 0,0 0 0,0 0 0,0 1 0,0-1 0,1 1 0,-1 0 0,0 0 0,0 1 0,1-1 0,-1 1 0,1 0 0,-1 0 0,1 1 0,0-1 0,0 1 0,0 0 0,0 0 0,0 0 0,1 1 0,0-1 0,-1 1 0,-3 6 0,5-6 0,0 0 0,0 0 0,0 0 0,1 0 0,0 0 0,0 0 0,0 1 0,0-1 0,1 0 0,-1 1 0,1-1 0,0 0 0,0 1 0,1-1 0,-1 0 0,1 1 0,0-1 0,0 0 0,1 0 0,-1 0 0,1 0 0,0 0 0,3 4 0,-2-3 0,1-1 0,0 0 0,1-1 0,-1 1 0,0-1 0,1 0 0,0 0 0,0 0 0,0-1 0,0 1 0,0-1 0,0-1 0,1 1 0,-1-1 0,1 0 0,-1 0 0,10 0 0,-5 0 0,0 0 0,0-1 0,1 0 0,-1 0 0,0-2 0,0 1 0,0-1 0,0 0 0,-1-1 0,12-5 0,-16 5 0,0 1 0,0-2 0,-1 1 0,1 0 0,-1-1 0,0 0 0,0 0 0,0 0 0,0-1 0,-1 1 0,1-1 0,-1 0 0,-1 0 0,1 0 0,-1 0 0,1 0 0,-1-1 0,-1 1 0,2-10 0,-1 7 0,0 0 0,-1 0 0,0 0 0,0-1 0,-1 1 0,0 0 0,0-1 0,-1 1 0,-4-15 0,4 19 0,0 1 0,-1 0 0,1-1 0,-1 1 0,0 0 0,0 0 0,0 0 0,-1 0 0,1 0 0,-1 0 0,0 1 0,1-1 0,-1 1 0,0 0 0,0 0 0,-1 0 0,1 0 0,0 1 0,-1-1 0,1 1 0,-1 0 0,1 0 0,-1 0 0,-4-1 0,-11-1 0,-1 0 0,0 2 0,-1 0 0,-21 2 0,34-1 0,1 1 0,-1 1 0,1-1 0,-1 1 0,1 1 0,-8 3 0,12-5 0,0 0 0,1 1 0,-1-1 0,0 1 0,1 0 0,0 0 0,-1 0 0,1 0 0,0 0 0,0 0 0,0 1 0,1-1 0,-1 1 0,0-1 0,-1 6 0,2-5 0,0-1 0,1 1 0,-1-1 0,1 1 0,0-1 0,0 0 0,0 1 0,0-1 0,0 1 0,1-1 0,-1 1 0,1-1 0,0 1 0,-1-1 0,1 0 0,0 1 0,0-1 0,1 0 0,-1 0 0,0 0 0,1 0 0,-1 0 0,1 0 0,0 0 0,-1-1 0,1 1 0,0 0 0,0-1 0,0 0 0,0 1 0,1-1 0,3 2 0,5 3 0,1-1 0,0 0 0,0-1 0,24 5 0,11-2 0,0-2 0,0-3 0,68-5 0,-56 2 0,-44 0 0,0 0 0,0 0 0,-1-1 0,1-1 0,0 0 0,-1-1 0,0-1 0,16-7 0,-24 9 0,-1 0 0,0 0 0,1-1 0,-1 0 0,-1 0 0,1 0 0,0 0 0,-1 0 0,0-1 0,0 0 0,0 0 0,-1 0 0,0-1 0,0 1 0,0-1 0,-1 1 0,1-1 0,-1 0 0,-1 0 0,1 0 0,0-12 0,-1 14 0,-1 0 0,0 0 0,-1 1 0,1-1 0,-1 0 0,0 0 0,0 0 0,0 0 0,0 1 0,0-1 0,-1 0 0,0 1 0,0-1 0,0 1 0,0 0 0,0 0 0,-1 0 0,1 0 0,-1 0 0,0 0 0,0 0 0,0 1 0,0 0 0,-1 0 0,1 0 0,0 0 0,-1 0 0,0 0 0,1 1 0,-7-2 0,-8-3 0,-1 2 0,1-1 0,-1 2 0,-36-2 0,30 4 0,0-1 0,-1 1 0,0 1 0,0 1 0,-37 7 0,58-8 0,0 1 0,1 0 0,-1 1 0,1-1 0,-1 1 0,1 0 0,-1 0 0,1 0 0,0 1 0,0-1 0,0 1 0,0 0 0,0 0 0,1 0 0,-1 1 0,1 0 0,0-1 0,0 1 0,0 0 0,1 0 0,0 0 0,-1 1 0,1-1 0,1 1 0,-1-1 0,1 1 0,-1 0 0,1-1 0,1 1 0,-1 6 0,1-4 0,0-1 0,1 0 0,0 0 0,0 1 0,1-1 0,0 0 0,0 0 0,0 0 0,1-1 0,0 1 0,0 0 0,0-1 0,1 0 0,0 0 0,0 0 0,0 0 0,1-1 0,-1 1 0,7 3 0,4 4 0,0-1 0,1-1 0,0 0 0,0-2 0,23 10 0,11 0 0,2-2 0,0-3 0,1-1 0,95 7 0,218-13 0,-355-6 0,0 0 0,0-1 0,-1 0 0,1-1 0,0 0 0,-1-1 0,1 0 0,12-6 0,-19 7 0,-1 0 0,1-1 0,-1 1 0,0 0 0,0-1 0,0 0 0,0 0 0,-1 0 0,1 0 0,-1 0 0,0 0 0,0-1 0,0 1 0,0-1 0,0 0 0,-1 1 0,0-1 0,0 0 0,0 0 0,0 0 0,0 0 0,-1 0 0,0 0 0,0 0 0,0-5 0,0 5 0,-1 1 0,1-1 0,-1 1 0,0-1 0,0 1 0,0 0 0,0-1 0,-1 1 0,1 0 0,-1 0 0,0 0 0,0 0 0,0 0 0,0 0 0,-1 1 0,1-1 0,-1 1 0,0 0 0,1-1 0,-1 1 0,0 0 0,0 1 0,0-1 0,-1 0 0,1 1 0,0 0 0,-1 0 0,1 0 0,0 0 0,-1 0 0,-3 0 0,-15-2 0,0 0 0,-1 2 0,-40 2 0,38-1 0,-90 1 0,-146 5 0,224 5 0,29-3 0,24 1 0,19-3 0,1-2 0,0-1 0,0-2 0,0-1 0,41-6 0,-38-4 0,-28 1 0,-11 8 0,-1 0 0,1 1 0,-1-1 0,1 1 0,-1-1 0,1 1 0,-1-1 0,1 1 0,-1-1 0,1 1 0,-1-1 0,1 1 0,-1-1 0,0 1 0,1 0 0,-1 0 0,0-1 0,1 1 0,-1 0 0,0 0 0,1 0 0,-1-1 0,-1 1 0,-27-5 0,0 1 0,0 1 0,0 2 0,-47 3 0,17 0 0,50-2 0,0 1 0,-1 0 0,1 0 0,0 1 0,0 0 0,0 1 0,0 0 0,1 0 0,-1 1 0,1 0 0,-9 5 0,14-7 0,0 1 0,0-1 0,0 0 0,0 1 0,0 0 0,1 0 0,-1 0 0,1 0 0,-1 0 0,1 0 0,0 1 0,1-1 0,-1 1 0,1-1 0,-1 1 0,1 0 0,0 0 0,0-1 0,1 1 0,-1 0 0,1 0 0,0 0 0,0 0 0,0 0 0,0 0 0,1 0 0,-1-1 0,3 8 0,-3-9 0,1-1 0,0 1 0,-1 0 0,1 0 0,0 0 0,0 0 0,0-1 0,0 1 0,0 0 0,0-1 0,0 1 0,0-1 0,1 1 0,-1-1 0,1 0 0,-1 0 0,1 1 0,0-1 0,-1 0 0,1 0 0,0-1 0,0 1 0,2 1 0,0-2 0,0 1 0,-1-1 0,1 0 0,0 0 0,0 0 0,0 0 0,0-1 0,-1 0 0,1 0 0,0 0 0,4-2 0,5-2 0,-1-1 0,0 0 0,0-1 0,-1-1 0,20-16 0,-4-7 0,-26 28 0,1 0 0,0 1 0,-1-1 0,1 0 0,0 1 0,1-1 0,-1 1 0,0 0 0,1 0 0,-1 0 0,1 0 0,-1 0 0,1 0 0,0 1 0,0 0 0,0-1 0,0 1 0,0 0 0,0 0 0,0 0 0,0 1 0,0-1 0,1 1 0,-1 0 0,0 0 0,0 0 0,5 1 0,61 15 0,16 4 0,-78-19 0,1 0 0,-1-1 0,1 0 0,-1 0 0,1 0 0,-1-1 0,0 0 0,15-5 0,-20 5 0,1 1 0,-1-1 0,1 0 0,-1 0 0,0-1 0,1 1 0,-1-1 0,0 1 0,0-1 0,0 1 0,0-1 0,0 0 0,0 0 0,-1 0 0,1 0 0,-1 0 0,1-1 0,-1 1 0,0 0 0,0-1 0,0 1 0,0-1 0,0 1 0,0-1 0,-1 1 0,0-1 0,1 0 0,-1 1 0,0-1 0,0 1 0,-1-5 0,1 4 0,-1-1 0,0 1 0,0 0 0,0-1 0,-1 1 0,1 0 0,-1 0 0,0 0 0,0 0 0,0 0 0,0 0 0,0 0 0,-1 1 0,1-1 0,-1 1 0,0-1 0,0 1 0,1 0 0,-2 0 0,1 1 0,0-1 0,-5-1 0,-18-4 0,1 2 0,-1 1 0,-1 1 0,1 1 0,0 1 0,-48 6 0,19-3 0,49-2 0,1 0 0,-1 0 0,1 1 0,-1-1 0,1 1 0,-1 1 0,1-1 0,0 1 0,-1 0 0,1 0 0,0 0 0,0 1 0,0 0 0,-5 4 0,6-3 0,1 0 0,0 0 0,0 0 0,1 0 0,-1 1 0,1-1 0,0 1 0,0 0 0,0-1 0,1 1 0,0 0 0,0 0 0,0 0 0,0 0 0,1 0 0,0 6 0,-1-6 0,1 0 0,0 0 0,0 0 0,0 0 0,1 0 0,0 0 0,0 0 0,0 0 0,0 0 0,1-1 0,0 1 0,0-1 0,0 1 0,1-1 0,-1 0 0,7 8 0,-5-8 0,0-1 0,1 1 0,0-1 0,-1 0 0,1 0 0,0-1 0,1 0 0,-1 0 0,0 0 0,1 0 0,-1-1 0,1 0 0,-1 0 0,12 0 0,-12 0 0,0-1 0,0 0 0,1 0 0,-1 0 0,0 0 0,0-1 0,0 0 0,0 0 0,0-1 0,0 1 0,0-1 0,0 0 0,-1-1 0,1 1 0,7-6 0,-9 5 0,0 0 0,0 0 0,-1 0 0,1-1 0,-1 1 0,0-1 0,0 1 0,0-1 0,0 0 0,-1 0 0,0 0 0,1 0 0,-1 0 0,-1 0 0,1 0 0,-1 0 0,1 0 0,-1 0 0,-1-8 0,1 10 0,-1 0 0,1 0 0,0 0 0,0 0 0,0 0 0,1 0 0,-1 0 0,0 0 0,1 0 0,-1 0 0,1 0 0,0 1 0,-1-1 0,1 0 0,0 0 0,0 1 0,0-1 0,0 0 0,0 1 0,1-1 0,-1 1 0,0 0 0,1-1 0,-1 1 0,1 0 0,0 0 0,-1 0 0,1 0 0,0 0 0,2-1 0,3 0 0,0 1 0,1-1 0,-1 2 0,0-1 0,1 1 0,11 1 0,-76-12 0,30 4 0,-47-4 0,68 10 0,0 1 0,0-1 0,-1 2 0,1-1 0,0 1 0,0-1 0,0 2 0,0-1 0,0 1 0,0 0 0,0 0 0,1 0 0,-10 6 0,13-6-97,-1 1-1,0 0 1,0-1-1,1 1 1,0 0-1,0 0 1,-1 0-1,2 1 1,-1-1-1,0 0 1,1 1-1,-1-1 0,0 7 1,-4 18-6729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2.01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</inkml:trace>
  <inkml:trace contextRef="#ctx0" brushRef="#br0" timeOffset="1">0 0 24575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2.7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3.15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3.579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0 24575,'0'0'-8191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4.39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4.77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  <inkml:trace contextRef="#ctx0" brushRef="#br0" timeOffset="1">1 1 24575,'0'0'-8191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5.10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5.430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5.806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6.151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 1 24575,'0'0'-8191</inkml:trace>
  <inkml:trace contextRef="#ctx0" brushRef="#br0" timeOffset="1">1 1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3:17.5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158 229 24575,'31'-2'0,"-1"-2"0,0-1 0,0-1 0,47-15 0,-44 10 0,0 3 0,1 0 0,43-3 0,58 10 0,-149 1 0,-153-12 0,93 1 0,-95-2 0,258-9 0,15 13 0,141 4 0,-229 7 0,-18 4 0,-25 7 0,-358 109 0,300-98 0,51-10 0,34-14 0,1 1 0,-1-1 0,0 0 0,0 1 0,0-1 0,0 0 0,0 1 0,1-1 0,-1 0 0,0 1 0,0-1 0,1 0 0,-1 1 0,0-1 0,1 0 0,-1 0 0,0 1 0,1-1 0,-1 0 0,0 0 0,1 0 0,-1 1 0,0-1 0,1 0 0,-1 0 0,0 0 0,1 0 0,-1 0 0,1 0 0,-1 0 0,0 0 0,1 0 0,-1 0 0,1 0 0,-1 0 0,0 0 0,1 0 0,0 0 0,70 1 0,-65-1 0,124 1 0,130-5 0,-170-14 0,-67 12 0,0 1 0,29-3 0,-32 8 0,1-2 0,-2-1 0,1-1 0,0 0 0,-1-1 0,0-2 0,25-10 0,-42 16 0,0 1 0,-1-1 0,1 0 0,0 0 0,0 0 0,0-1 0,-1 1 0,1 0 0,-1-1 0,1 1 0,-1-1 0,1 1 0,-1-1 0,0 0 0,0 1 0,0-1 0,0 0 0,0 0 0,0 0 0,0 0 0,-1 0 0,1 0 0,-1 0 0,1 0 0,-1 0 0,0 0 0,0 0 0,0 0 0,0 0 0,0 0 0,0-1 0,-1 1 0,1 0 0,-1-2 0,-1 1 0,0-1 0,-1 1 0,1 0 0,-1 0 0,0 0 0,0 0 0,0 1 0,0-1 0,0 1 0,0-1 0,-1 1 0,1 0 0,-1 0 0,0 1 0,1-1 0,-8-1 0,-236-61 0,203 57 0,0 1 0,-1 3 0,0 1 0,-50 5 0,9-1 0,74-1 0,0-1 0,0 2 0,0-1 0,0 2 0,0 0 0,1 0 0,-1 1 0,1 0 0,0 1 0,0 0 0,0 1 0,1 0 0,0 1 0,-13 10 0,23-16 0,-1-1 0,1 0 0,0 1 0,-1-1 0,1 0 0,-1 1 0,1-1 0,0 0 0,-1 1 0,1-1 0,0 1 0,0-1 0,-1 1 0,1-1 0,0 1 0,0-1 0,0 1 0,0-1 0,-1 1 0,1-1 0,0 1 0,0-1 0,0 1 0,0-1 0,0 1 0,0-1 0,0 1 0,1 0 0,-1-1 0,0 1 0,0-1 0,0 1 0,0-1 0,1 1 0,18 11 0,30-1 0,24-2 0,239 24 0,-285-33 0,26 1 0,-50-1 0,-1 0 0,1 0 0,0 1 0,0 0 0,-1-1 0,1 1 0,0 0 0,-1 0 0,1 0 0,-1 1 0,1-1 0,-1 0 0,4 4 0,-6-4 0,0-1 0,0 1 0,0-1 0,0 1 0,0-1 0,0 1 0,0-1 0,0 1 0,-1-1 0,1 1 0,0-1 0,0 1 0,0-1 0,-1 1 0,1-1 0,0 1 0,-1-1 0,1 1 0,0-1 0,-1 0 0,1 1 0,-1-1 0,1 0 0,-1 1 0,1-1 0,0 0 0,-1 1 0,1-1 0,-1 0 0,1 0 0,-1 0 0,0 0 0,1 1 0,-1-1 0,0 0 0,-25 10 0,23-9 0,-56 19 0,-1-2 0,-101 15 0,-3-1 0,188-27 0,25-3 0,14 0 0,-36 0 0,-1-1 0,1-2 0,0 0 0,47-10 0,-59 3 0,-17-3 0,-30-12 0,29 21 0,0 1 0,1 0 0,-1-1 0,1 1 0,-1-1 0,1 0 0,0 0 0,-1 0 0,1 0 0,0 0 0,0 0 0,1-1 0,-1 1 0,-2-5 0,5 5 0,-1 0 0,1 1 0,0-1 0,0 0 0,0 1 0,0-1 0,0 1 0,1-1 0,-1 1 0,0 0 0,1 0 0,-1-1 0,1 1 0,-1 0 0,1 0 0,-1 0 0,1 1 0,0-1 0,-1 0 0,4 0 0,41-14 0,-41 13 0,32-6 0,0 2 0,38-2 0,-38 5 0,65-13 0,-89 10 0,-11 2 0,-24-2 0,-37 1 0,28 4 0,-50 0 0,76 1 0,0 1 0,0-1 0,0 1 0,0 0 0,0 1 0,0-1 0,1 1 0,-1 0 0,0 0 0,1 0 0,0 1 0,-7 4 0,10-7 0,1 1 0,-1-1 0,1 1 0,-1 0 0,0-1 0,1 1 0,-1-1 0,1 1 0,-1 0 0,1-1 0,0 1 0,-1 0 0,1 0 0,0-1 0,-1 1 0,1 0 0,0 0 0,0 0 0,0-1 0,0 1 0,0 0 0,0 0 0,0 0 0,0-1 0,0 1 0,0 0 0,0 0 0,0 0 0,1-1 0,-1 1 0,0 0 0,1 0 0,-1-1 0,0 1 0,1 0 0,-1 0 0,1-1 0,-1 1 0,1-1 0,-1 1 0,1 0 0,0-1 0,-1 1 0,1-1 0,0 0 0,-1 1 0,1-1 0,0 1 0,0-1 0,-1 0 0,1 0 0,0 1 0,0-1 0,-1 0 0,3 0 0,52 15 0,-49-13 0,28 4 0,83 23 0,-129-25 0,-15-1 0,-332-5 0,742 2 0,-795 20 117,-13-1-1599,389-19-5344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29.88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231 303 24575,'0'-93'0,"0"93"0,0 0 0,0 0 0,-1 0 0,1-1 0,0 1 0,0 0 0,0 0 0,0 0 0,0 0 0,0 0 0,0 0 0,-1 0 0,1-1 0,0 1 0,0 0 0,0 0 0,0 0 0,0 0 0,0 0 0,-1 0 0,1 0 0,0 0 0,0 0 0,0 0 0,0 0 0,-1 0 0,1 0 0,0 0 0,0 0 0,0 0 0,0 0 0,-1 0 0,1 0 0,0 0 0,0 0 0,0 0 0,0 0 0,0 0 0,-1 0 0,1 0 0,0 0 0,0 1 0,0-1 0,0 0 0,0 0 0,0 0 0,-1 0 0,1 0 0,0 0 0,0 1 0,0-1 0,0 0 0,0 0 0,0 0 0,0 0 0,0 0 0,0 1 0,0-1 0,0 0 0,0 0 0,0 0 0,0 1 0,-17 16 0,-12 22 0,3 10 0,-12 22 0,35-66 0,0-1 0,0 1 0,0-1 0,-1 0 0,0 0 0,0 0 0,0 0 0,0-1 0,-1 0 0,-8 5 0,12-7 0,0 0 0,0-1 0,0 1 0,-1-1 0,1 0 0,0 1 0,-1-1 0,1 0 0,0 0 0,-1 0 0,1 1 0,0-2 0,-1 1 0,1 0 0,0 0 0,-1 0 0,1-1 0,0 1 0,-1 0 0,1-1 0,0 1 0,0-1 0,-1 0 0,1 1 0,-1-2 0,0 0 0,0 0 0,0-1 0,0 1 0,0 0 0,1-1 0,0 0 0,-1 1 0,1-1 0,0 0 0,0 1 0,-1-5 0,-1-9 0,1 1 0,0-1 0,0-22 0,2 34 0,0-16 0,-1-4 0,0 0 0,2 0 0,1 0 0,1 0 0,6-24 0,-7 41 0,0 1 0,0 0 0,1 0 0,0 0 0,0 0 0,1 0 0,-1 0 0,1 1 0,0 0 0,1 0 0,-1 0 0,1 0 0,0 1 0,1 0 0,-1 0 0,1 0 0,-1 0 0,1 1 0,0 0 0,0 0 0,1 1 0,12-4 0,3 2-273,0 0 0,1 2 0,-1 0 0,24 3 0,-13-1-6553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32.725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0 169 24575,'0'-7'0,"0"-7"0,0-9 0,0-7 0,0-4 0,7 3 0,1 2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45.68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46.574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46.935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1 0 24575,'0'0'-8191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47.67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48.033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1 24575,'0'0'-8191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51.110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24575,'0'0'-8191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31:51.487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0 0 24575,'0'0'-8191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0:28.0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07:23:25.885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1 184 24575,'18'-2'0,"1"0"0,0-2 0,-1 0 0,0-1 0,0 0 0,0-2 0,-1 0 0,23-13 0,-18 9 0,-1 1 0,1 1 0,1 1 0,38-8 0,-17 11 0,20-4 0,-63 9 0,-1 0 0,1 0 0,0 0 0,0 0 0,-1 0 0,1 0 0,0 0 0,0-1 0,-1 1 0,1 0 0,0-1 0,-1 1 0,1 0 0,0-1 0,-1 1 0,1-1 0,-1 1 0,1-1 0,-1 1 0,1-1 0,-1 1 0,1-1 0,-1 1 0,1-1 0,-1 0 0,0 1 0,1-1 0,-1 0 0,0 1 0,1-1 0,-1 0 0,0 0 0,0 0 0,-1-1 0,1 1 0,-1 0 0,0-1 0,0 1 0,0 0 0,0 0 0,0 0 0,-1 0 0,1 0 0,0 0 0,0 0 0,-1 0 0,1 0 0,-2 0 0,-54-21 0,52 20 0,0 1 0,0 0 0,0 0 0,0 1 0,1-1 0,-1 1 0,0 0 0,0 1 0,0-1 0,0 1 0,0 0 0,0 0 0,0 0 0,1 1 0,-1-1 0,1 1 0,-8 4 0,12-5 0,-1-1 0,1 1 0,-1-1 0,1 1 0,-1-1 0,1 1 0,0-1 0,-1 1 0,1-1 0,0 1 0,-1 0 0,1-1 0,0 1 0,0 0 0,0-1 0,-1 1 0,1 0 0,0-1 0,0 1 0,0 0 0,0-1 0,0 1 0,0 0 0,0-1 0,0 1 0,1 0 0,-1-1 0,0 1 0,0 0 0,1-1 0,-1 1 0,0-1 0,0 1 0,1 0 0,-1-1 0,1 1 0,-1-1 0,1 1 0,-1-1 0,1 1 0,-1-1 0,1 0 0,-1 1 0,1-1 0,-1 1 0,1-1 0,0 0 0,0 1 0,33 12 0,8-5 0,1-2 0,1-2 0,-1-2 0,79-7 0,-57 2 0,71 6 0,-132-3 0,-1 1 0,1 0 0,-1-1 0,0 1 0,1 1 0,-1-1 0,0 0 0,0 1 0,0-1 0,0 1 0,0 0 0,0 0 0,0 1 0,0-1 0,-1 0 0,1 1 0,-1-1 0,0 1 0,0 0 0,0 0 0,0 0 0,0 0 0,-1 0 0,1 0 0,1 6 0,-3-6 0,1 0 0,0 0 0,-1-1 0,0 1 0,0 0 0,0 0 0,0 0 0,0-1 0,0 1 0,-1 0 0,1 0 0,-1-1 0,0 1 0,0 0 0,0-1 0,0 1 0,0-1 0,-1 1 0,1-1 0,-1 0 0,0 1 0,1-1 0,-1 0 0,0 0 0,0 0 0,0 0 0,-1-1 0,1 1 0,0-1 0,-1 1 0,1-1 0,-4 2 0,-6 1 0,-1 0 0,1-1 0,-1-1 0,0 0 0,0 0 0,0-1 0,0-1 0,-13-1 0,105-4-1365,-46 5-5461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0:28.38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1 24575,'0'0'-8191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0:34.50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189 306 24575,'2'0'0,"1"1"0,-1-1 0,1 1 0,-1 0 0,1 0 0,-1 0 0,1 0 0,-1 0 0,0 1 0,0-1 0,1 1 0,-1-1 0,0 1 0,0 0 0,-1 0 0,1 0 0,0 0 0,-1 0 0,1 0 0,-1 0 0,1 0 0,-1 1 0,2 4 0,1 3 0,0 1 0,0 0 0,-1 0 0,2 13 0,-1 1 0,-1 1 0,0 0 0,-3 0 0,-2 39 0,1-54 0,-1 0 0,0-1 0,-1 1 0,0-1 0,0 1 0,-1-1 0,-1 0 0,1 0 0,-2-1 0,1 0 0,-1 0 0,-1 0 0,-9 10 0,-6 2 0,-46 32 0,42-34 0,25-14 0,10-2 0,13-2 0,12 0 0,192-6 0,-222 4 0,0 1 0,0-1 0,0 0 0,-1 0 0,1 0 0,0-1 0,-1 1 0,1-1 0,-1 0 0,0 0 0,1 0 0,-1 0 0,0 0 0,0-1 0,-1 0 0,1 1 0,0-1 0,-1 0 0,0 0 0,1-1 0,-1 1 0,0 0 0,-1-1 0,1 1 0,-1-1 0,1 1 0,-1-1 0,0 0 0,-1 0 0,1-4 0,2-14 0,-1 0 0,-2 0 0,0 0 0,-4-28 0,1 9 0,3 24 0,-1 0 0,-1 0 0,0 1 0,-6-19 0,6 28 0,-1 0 0,0 1 0,-1-1 0,1 0 0,-1 1 0,-1 0 0,1 0 0,-1 0 0,0 1 0,0-1 0,-10-6 0,6 3 0,-1 1 0,0 0 0,-1 0 0,0 1 0,0 1 0,-1 0 0,1 0 0,-1 1 0,0 1 0,-1 0 0,1 0 0,-1 2 0,0-1 0,-21 0 0,-6 3 0,27 1 0,-1 0 0,1-2 0,0 1 0,0-2 0,-16-3 0,26 4 0,0 1 0,1-1 0,-1-1 0,0 1 0,0 0 0,1-1 0,-1 1 0,1-1 0,-1 0 0,1 0 0,0 0 0,0 0 0,0 0 0,0-1 0,0 1 0,0 0 0,1-1 0,-1 1 0,1-1 0,-1 0 0,1 0 0,0 1 0,0-1 0,1 0 0,-1 0 0,0 0 0,1 0 0,0-3 0,-1-2 0,2-1 0,-1 1 0,1 0 0,1 0 0,-1 0 0,1 0 0,1 0 0,0 1 0,0-1 0,0 0 0,1 1 0,0 0 0,0 0 0,1 0 0,0 1 0,0-1 0,0 1 0,1 1 0,8-8 0,-5 5 0,1 0 0,0 1 0,1 0 0,0 0 0,0 1 0,0 0 0,1 1 0,0 1 0,0 0 0,0 0 0,25-3 0,60 2 0,101 7 0,-46 2 0,-109-6 0,-21 1 0,-1 0 0,1 2 0,0 0 0,21 4 0,-39-4 0,1 0 0,-1 0 0,0 0 0,1 1 0,-1 0 0,0-1 0,0 1 0,0 0 0,-1 1 0,1-1 0,0 1 0,-1 0 0,0 0 0,1 0 0,-1 0 0,-1 0 0,1 1 0,0-1 0,-1 1 0,1 0 0,-1 0 0,0 0 0,-1 0 0,1 0 0,1 5 0,8 60 0,-9-52 0,1 0 0,0-1 0,1 1 0,0-1 0,8 16 0,-2-5 0,-2 0 0,0 1 0,-2 0 0,-1 0 0,-1 0 0,-2 1 0,-1-1 0,-1 1 0,-7 54 0,7-76 0,-1 0 0,0 0 0,-1 0 0,1-1 0,-1 1 0,-1 0 0,1-1 0,-1 0 0,0 1 0,-1-1 0,1 0 0,-1-1 0,-1 1 0,1-1 0,-1 1 0,0-1 0,-6 5 0,3-5 0,0 0 0,0 0 0,-1-1 0,1-1 0,-1 1 0,0-1 0,0-1 0,0 0 0,0 0 0,0-1 0,-1 0 0,-11 0 0,2 0 0,4 0 0,0-1 0,-1 0 0,1-1 0,0 0 0,-16-5 0,28 5 0,-1 0 0,0 0 0,1-1 0,-1 1 0,1-1 0,0 0 0,0 0 0,-1 0 0,1 0 0,0-1 0,1 1 0,-1-1 0,0 0 0,1 0 0,0 0 0,-1 0 0,1 0 0,1 0 0,-1-1 0,0 1 0,1 0 0,-1-1 0,1 0 0,0 1 0,-1-7 0,-2-30 17,1 0-1,2-1 0,7-66 0,-1-3-1446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2:30.50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42 0 24575,'-2'1'0,"1"-1"0,0 1 0,-1-1 0,1 0 0,0 1 0,0 0 0,-1-1 0,1 1 0,0 0 0,0 0 0,0 0 0,0-1 0,0 1 0,0 0 0,0 0 0,1 0 0,-1 1 0,0-1 0,0 0 0,1 0 0,-1 0 0,1 1 0,-1-1 0,1 0 0,-1 0 0,1 3 0,-8 40 0,7-40 0,-6 107 0,8 141 0,2-89 0,-3 60-1365,0-191-5461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2:25.639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381 0 24575,'-5'1'0,"1"0"0,-1-1 0,1 1 0,-1 1 0,1-1 0,-1 1 0,1-1 0,0 1 0,0 1 0,0-1 0,0 0 0,0 1 0,1 0 0,-1 0 0,1 0 0,-1 0 0,1 1 0,0-1 0,-4 8 0,-6 8 0,1 1 0,-16 38 0,13-27 0,-68 121 0,66-125-273,-1-1 0,-1-1 0,-1-1 0,-32 30 0,32-36-6553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2:27.14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40 24575,'60'1'0,"2"0"0,-1-2 0,1-3 0,82-16 0,-104 13-341,0 2 0,1 2-1,46 2 1,-55 1-6485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2-16T14:52:35.100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 1 24575,'0'897'-1365,"0"-865"-5461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940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1737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18005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98836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658654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9054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00681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826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9976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4497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578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0890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5278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46873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64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925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52C99C-AC45-4307-A642-E68D7F4CF465}" type="datetimeFigureOut">
              <a:rPr lang="en-IN" smtClean="0"/>
              <a:t>18-02-2022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BE54CA4-E7CC-4551-A7CA-F3B39373049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724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cbay.news/2021/07/26/indian-lifestyle-d2c-startup-mamaearth-raises-us50-million-with-valuation-soaring-up-to-us730-millio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customXml" Target="../ink/ink49.xml"/><Relationship Id="rId18" Type="http://schemas.openxmlformats.org/officeDocument/2006/relationships/customXml" Target="../ink/ink53.xml"/><Relationship Id="rId3" Type="http://schemas.openxmlformats.org/officeDocument/2006/relationships/customXml" Target="../ink/ink42.xml"/><Relationship Id="rId21" Type="http://schemas.openxmlformats.org/officeDocument/2006/relationships/customXml" Target="../ink/ink56.xml"/><Relationship Id="rId7" Type="http://schemas.openxmlformats.org/officeDocument/2006/relationships/customXml" Target="../ink/ink45.xml"/><Relationship Id="rId12" Type="http://schemas.openxmlformats.org/officeDocument/2006/relationships/image" Target="../media/image27.png"/><Relationship Id="rId17" Type="http://schemas.openxmlformats.org/officeDocument/2006/relationships/customXml" Target="../ink/ink52.xml"/><Relationship Id="rId25" Type="http://schemas.openxmlformats.org/officeDocument/2006/relationships/image" Target="../media/image30.png"/><Relationship Id="rId2" Type="http://schemas.openxmlformats.org/officeDocument/2006/relationships/image" Target="../media/image24.png"/><Relationship Id="rId16" Type="http://schemas.openxmlformats.org/officeDocument/2006/relationships/customXml" Target="../ink/ink51.xml"/><Relationship Id="rId20" Type="http://schemas.openxmlformats.org/officeDocument/2006/relationships/customXml" Target="../ink/ink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.xml"/><Relationship Id="rId11" Type="http://schemas.openxmlformats.org/officeDocument/2006/relationships/customXml" Target="../ink/ink48.xml"/><Relationship Id="rId24" Type="http://schemas.openxmlformats.org/officeDocument/2006/relationships/image" Target="../media/image29.png"/><Relationship Id="rId5" Type="http://schemas.openxmlformats.org/officeDocument/2006/relationships/customXml" Target="../ink/ink43.xml"/><Relationship Id="rId15" Type="http://schemas.openxmlformats.org/officeDocument/2006/relationships/customXml" Target="../ink/ink50.xml"/><Relationship Id="rId23" Type="http://schemas.openxmlformats.org/officeDocument/2006/relationships/customXml" Target="../ink/ink58.xml"/><Relationship Id="rId10" Type="http://schemas.openxmlformats.org/officeDocument/2006/relationships/customXml" Target="../ink/ink47.xml"/><Relationship Id="rId19" Type="http://schemas.openxmlformats.org/officeDocument/2006/relationships/customXml" Target="../ink/ink54.xml"/><Relationship Id="rId4" Type="http://schemas.openxmlformats.org/officeDocument/2006/relationships/image" Target="../media/image25.png"/><Relationship Id="rId9" Type="http://schemas.openxmlformats.org/officeDocument/2006/relationships/customXml" Target="../ink/ink46.xml"/><Relationship Id="rId14" Type="http://schemas.openxmlformats.org/officeDocument/2006/relationships/image" Target="../media/image28.png"/><Relationship Id="rId22" Type="http://schemas.openxmlformats.org/officeDocument/2006/relationships/customXml" Target="../ink/ink57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7.xml"/><Relationship Id="rId18" Type="http://schemas.openxmlformats.org/officeDocument/2006/relationships/customXml" Target="../ink/ink72.xml"/><Relationship Id="rId26" Type="http://schemas.openxmlformats.org/officeDocument/2006/relationships/customXml" Target="../ink/ink80.xml"/><Relationship Id="rId39" Type="http://schemas.openxmlformats.org/officeDocument/2006/relationships/image" Target="../media/image18.png"/><Relationship Id="rId21" Type="http://schemas.openxmlformats.org/officeDocument/2006/relationships/customXml" Target="../ink/ink75.xml"/><Relationship Id="rId34" Type="http://schemas.openxmlformats.org/officeDocument/2006/relationships/customXml" Target="../ink/ink85.xml"/><Relationship Id="rId42" Type="http://schemas.openxmlformats.org/officeDocument/2006/relationships/image" Target="../media/image34.png"/><Relationship Id="rId47" Type="http://schemas.openxmlformats.org/officeDocument/2006/relationships/customXml" Target="../ink/ink94.xml"/><Relationship Id="rId50" Type="http://schemas.openxmlformats.org/officeDocument/2006/relationships/image" Target="../media/image38.png"/><Relationship Id="rId7" Type="http://schemas.openxmlformats.org/officeDocument/2006/relationships/customXml" Target="../ink/ink62.xml"/><Relationship Id="rId2" Type="http://schemas.openxmlformats.org/officeDocument/2006/relationships/image" Target="../media/image31.png"/><Relationship Id="rId16" Type="http://schemas.openxmlformats.org/officeDocument/2006/relationships/customXml" Target="../ink/ink70.xml"/><Relationship Id="rId29" Type="http://schemas.openxmlformats.org/officeDocument/2006/relationships/image" Target="../media/image33.png"/><Relationship Id="rId11" Type="http://schemas.openxmlformats.org/officeDocument/2006/relationships/customXml" Target="../ink/ink65.xml"/><Relationship Id="rId24" Type="http://schemas.openxmlformats.org/officeDocument/2006/relationships/customXml" Target="../ink/ink78.xml"/><Relationship Id="rId32" Type="http://schemas.openxmlformats.org/officeDocument/2006/relationships/customXml" Target="../ink/ink83.xml"/><Relationship Id="rId37" Type="http://schemas.openxmlformats.org/officeDocument/2006/relationships/customXml" Target="../ink/ink88.xml"/><Relationship Id="rId40" Type="http://schemas.openxmlformats.org/officeDocument/2006/relationships/customXml" Target="../ink/ink90.xml"/><Relationship Id="rId45" Type="http://schemas.openxmlformats.org/officeDocument/2006/relationships/customXml" Target="../ink/ink93.xml"/><Relationship Id="rId5" Type="http://schemas.openxmlformats.org/officeDocument/2006/relationships/customXml" Target="../ink/ink60.xml"/><Relationship Id="rId15" Type="http://schemas.openxmlformats.org/officeDocument/2006/relationships/customXml" Target="../ink/ink69.xml"/><Relationship Id="rId23" Type="http://schemas.openxmlformats.org/officeDocument/2006/relationships/customXml" Target="../ink/ink77.xml"/><Relationship Id="rId28" Type="http://schemas.openxmlformats.org/officeDocument/2006/relationships/customXml" Target="../ink/ink81.xml"/><Relationship Id="rId36" Type="http://schemas.openxmlformats.org/officeDocument/2006/relationships/customXml" Target="../ink/ink87.xml"/><Relationship Id="rId49" Type="http://schemas.openxmlformats.org/officeDocument/2006/relationships/customXml" Target="../ink/ink95.xml"/><Relationship Id="rId10" Type="http://schemas.openxmlformats.org/officeDocument/2006/relationships/image" Target="../media/image27.png"/><Relationship Id="rId19" Type="http://schemas.openxmlformats.org/officeDocument/2006/relationships/customXml" Target="../ink/ink73.xml"/><Relationship Id="rId31" Type="http://schemas.openxmlformats.org/officeDocument/2006/relationships/image" Target="../media/image25.png"/><Relationship Id="rId44" Type="http://schemas.openxmlformats.org/officeDocument/2006/relationships/image" Target="../media/image35.png"/><Relationship Id="rId4" Type="http://schemas.openxmlformats.org/officeDocument/2006/relationships/image" Target="../media/image26.png"/><Relationship Id="rId9" Type="http://schemas.openxmlformats.org/officeDocument/2006/relationships/customXml" Target="../ink/ink64.xml"/><Relationship Id="rId14" Type="http://schemas.openxmlformats.org/officeDocument/2006/relationships/customXml" Target="../ink/ink68.xml"/><Relationship Id="rId22" Type="http://schemas.openxmlformats.org/officeDocument/2006/relationships/customXml" Target="../ink/ink76.xml"/><Relationship Id="rId27" Type="http://schemas.openxmlformats.org/officeDocument/2006/relationships/image" Target="../media/image32.png"/><Relationship Id="rId30" Type="http://schemas.openxmlformats.org/officeDocument/2006/relationships/customXml" Target="../ink/ink82.xml"/><Relationship Id="rId35" Type="http://schemas.openxmlformats.org/officeDocument/2006/relationships/customXml" Target="../ink/ink86.xml"/><Relationship Id="rId43" Type="http://schemas.openxmlformats.org/officeDocument/2006/relationships/customXml" Target="../ink/ink92.xml"/><Relationship Id="rId48" Type="http://schemas.openxmlformats.org/officeDocument/2006/relationships/image" Target="../media/image37.png"/><Relationship Id="rId8" Type="http://schemas.openxmlformats.org/officeDocument/2006/relationships/customXml" Target="../ink/ink63.xml"/><Relationship Id="rId51" Type="http://schemas.openxmlformats.org/officeDocument/2006/relationships/image" Target="../media/image39.png"/><Relationship Id="rId3" Type="http://schemas.openxmlformats.org/officeDocument/2006/relationships/customXml" Target="../ink/ink59.xml"/><Relationship Id="rId12" Type="http://schemas.openxmlformats.org/officeDocument/2006/relationships/customXml" Target="../ink/ink66.xml"/><Relationship Id="rId17" Type="http://schemas.openxmlformats.org/officeDocument/2006/relationships/customXml" Target="../ink/ink71.xml"/><Relationship Id="rId25" Type="http://schemas.openxmlformats.org/officeDocument/2006/relationships/customXml" Target="../ink/ink79.xml"/><Relationship Id="rId33" Type="http://schemas.openxmlformats.org/officeDocument/2006/relationships/customXml" Target="../ink/ink84.xml"/><Relationship Id="rId38" Type="http://schemas.openxmlformats.org/officeDocument/2006/relationships/customXml" Target="../ink/ink89.xml"/><Relationship Id="rId46" Type="http://schemas.openxmlformats.org/officeDocument/2006/relationships/image" Target="../media/image36.png"/><Relationship Id="rId20" Type="http://schemas.openxmlformats.org/officeDocument/2006/relationships/customXml" Target="../ink/ink74.xml"/><Relationship Id="rId41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travelhollywood.blogspot.com/2012/10/knowing-when-to-take-bow.html" TargetMode="External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.xml"/><Relationship Id="rId18" Type="http://schemas.openxmlformats.org/officeDocument/2006/relationships/image" Target="../media/image14.png"/><Relationship Id="rId26" Type="http://schemas.openxmlformats.org/officeDocument/2006/relationships/customXml" Target="../ink/ink15.xml"/><Relationship Id="rId39" Type="http://schemas.openxmlformats.org/officeDocument/2006/relationships/customXml" Target="../ink/ink28.xml"/><Relationship Id="rId21" Type="http://schemas.openxmlformats.org/officeDocument/2006/relationships/customXml" Target="../ink/ink13.xml"/><Relationship Id="rId34" Type="http://schemas.openxmlformats.org/officeDocument/2006/relationships/customXml" Target="../ink/ink23.xml"/><Relationship Id="rId42" Type="http://schemas.openxmlformats.org/officeDocument/2006/relationships/customXml" Target="../ink/ink31.xml"/><Relationship Id="rId47" Type="http://schemas.openxmlformats.org/officeDocument/2006/relationships/customXml" Target="../ink/ink35.xml"/><Relationship Id="rId50" Type="http://schemas.openxmlformats.org/officeDocument/2006/relationships/customXml" Target="../ink/ink38.xml"/><Relationship Id="rId7" Type="http://schemas.openxmlformats.org/officeDocument/2006/relationships/customXml" Target="../ink/ink5.xml"/><Relationship Id="rId2" Type="http://schemas.openxmlformats.org/officeDocument/2006/relationships/customXml" Target="../ink/ink1.xml"/><Relationship Id="rId16" Type="http://schemas.openxmlformats.org/officeDocument/2006/relationships/image" Target="../media/image13.png"/><Relationship Id="rId29" Type="http://schemas.openxmlformats.org/officeDocument/2006/relationships/customXml" Target="../ink/ink18.xml"/><Relationship Id="rId11" Type="http://schemas.openxmlformats.org/officeDocument/2006/relationships/customXml" Target="../ink/ink8.xml"/><Relationship Id="rId24" Type="http://schemas.openxmlformats.org/officeDocument/2006/relationships/customXml" Target="../ink/ink14.xml"/><Relationship Id="rId32" Type="http://schemas.openxmlformats.org/officeDocument/2006/relationships/customXml" Target="../ink/ink21.xml"/><Relationship Id="rId37" Type="http://schemas.openxmlformats.org/officeDocument/2006/relationships/customXml" Target="../ink/ink26.xml"/><Relationship Id="rId40" Type="http://schemas.openxmlformats.org/officeDocument/2006/relationships/customXml" Target="../ink/ink29.xml"/><Relationship Id="rId45" Type="http://schemas.openxmlformats.org/officeDocument/2006/relationships/customXml" Target="../ink/ink33.xml"/><Relationship Id="rId53" Type="http://schemas.openxmlformats.org/officeDocument/2006/relationships/customXml" Target="../ink/ink40.xml"/><Relationship Id="rId5" Type="http://schemas.openxmlformats.org/officeDocument/2006/relationships/customXml" Target="../ink/ink3.xml"/><Relationship Id="rId10" Type="http://schemas.openxmlformats.org/officeDocument/2006/relationships/image" Target="../media/image10.png"/><Relationship Id="rId19" Type="http://schemas.openxmlformats.org/officeDocument/2006/relationships/customXml" Target="../ink/ink12.xml"/><Relationship Id="rId31" Type="http://schemas.openxmlformats.org/officeDocument/2006/relationships/customXml" Target="../ink/ink20.xml"/><Relationship Id="rId44" Type="http://schemas.openxmlformats.org/officeDocument/2006/relationships/image" Target="../media/image19.png"/><Relationship Id="rId52" Type="http://schemas.openxmlformats.org/officeDocument/2006/relationships/image" Target="../media/image20.png"/><Relationship Id="rId4" Type="http://schemas.openxmlformats.org/officeDocument/2006/relationships/customXml" Target="../ink/ink2.xml"/><Relationship Id="rId9" Type="http://schemas.openxmlformats.org/officeDocument/2006/relationships/customXml" Target="../ink/ink7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6.xml"/><Relationship Id="rId30" Type="http://schemas.openxmlformats.org/officeDocument/2006/relationships/customXml" Target="../ink/ink19.xml"/><Relationship Id="rId35" Type="http://schemas.openxmlformats.org/officeDocument/2006/relationships/customXml" Target="../ink/ink24.xml"/><Relationship Id="rId43" Type="http://schemas.openxmlformats.org/officeDocument/2006/relationships/customXml" Target="../ink/ink32.xml"/><Relationship Id="rId48" Type="http://schemas.openxmlformats.org/officeDocument/2006/relationships/customXml" Target="../ink/ink36.xml"/><Relationship Id="rId8" Type="http://schemas.openxmlformats.org/officeDocument/2006/relationships/customXml" Target="../ink/ink6.xml"/><Relationship Id="rId51" Type="http://schemas.openxmlformats.org/officeDocument/2006/relationships/customXml" Target="../ink/ink39.xml"/><Relationship Id="rId3" Type="http://schemas.openxmlformats.org/officeDocument/2006/relationships/image" Target="../media/image9.png"/><Relationship Id="rId12" Type="http://schemas.openxmlformats.org/officeDocument/2006/relationships/image" Target="../media/image11.png"/><Relationship Id="rId17" Type="http://schemas.openxmlformats.org/officeDocument/2006/relationships/customXml" Target="../ink/ink11.xml"/><Relationship Id="rId25" Type="http://schemas.openxmlformats.org/officeDocument/2006/relationships/image" Target="../media/image18.png"/><Relationship Id="rId33" Type="http://schemas.openxmlformats.org/officeDocument/2006/relationships/customXml" Target="../ink/ink22.xml"/><Relationship Id="rId38" Type="http://schemas.openxmlformats.org/officeDocument/2006/relationships/customXml" Target="../ink/ink27.xml"/><Relationship Id="rId46" Type="http://schemas.openxmlformats.org/officeDocument/2006/relationships/customXml" Target="../ink/ink34.xml"/><Relationship Id="rId20" Type="http://schemas.openxmlformats.org/officeDocument/2006/relationships/image" Target="../media/image15.png"/><Relationship Id="rId41" Type="http://schemas.openxmlformats.org/officeDocument/2006/relationships/customXml" Target="../ink/ink30.xml"/><Relationship Id="rId54" Type="http://schemas.openxmlformats.org/officeDocument/2006/relationships/customXml" Target="../ink/ink4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.xml"/><Relationship Id="rId15" Type="http://schemas.openxmlformats.org/officeDocument/2006/relationships/customXml" Target="../ink/ink10.xml"/><Relationship Id="rId23" Type="http://schemas.openxmlformats.org/officeDocument/2006/relationships/image" Target="../media/image17.png"/><Relationship Id="rId28" Type="http://schemas.openxmlformats.org/officeDocument/2006/relationships/customXml" Target="../ink/ink17.xml"/><Relationship Id="rId36" Type="http://schemas.openxmlformats.org/officeDocument/2006/relationships/customXml" Target="../ink/ink25.xml"/><Relationship Id="rId49" Type="http://schemas.openxmlformats.org/officeDocument/2006/relationships/customXml" Target="../ink/ink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3CEFA-4723-46E0-AF2B-D4EB97C39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147483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en-IN" dirty="0"/>
              <a:t>E-COMMERCE PURCHASE CASE STUDY </a:t>
            </a:r>
            <a:br>
              <a:rPr lang="en-IN" dirty="0"/>
            </a:br>
            <a:r>
              <a:rPr lang="en-IN" dirty="0"/>
              <a:t>MAMA EARTH </a:t>
            </a:r>
            <a:br>
              <a:rPr lang="en-IN" dirty="0"/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B93970-980F-4A17-9239-FE52ED206F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271542" y="2118658"/>
            <a:ext cx="3881437" cy="3881437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C1B1B97-6738-4F29-BE73-D3E5ECAA4D88}"/>
              </a:ext>
            </a:extLst>
          </p:cNvPr>
          <p:cNvSpPr/>
          <p:nvPr/>
        </p:nvSpPr>
        <p:spPr>
          <a:xfrm>
            <a:off x="443598" y="5387788"/>
            <a:ext cx="519084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 Tower Text" panose="02040502050506030303" pitchFamily="18" charset="0"/>
              </a:rPr>
              <a:t>Manasi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High Tower Text" panose="02040502050506030303" pitchFamily="18" charset="0"/>
              </a:rPr>
              <a:t>Gaikwad</a:t>
            </a:r>
          </a:p>
        </p:txBody>
      </p:sp>
    </p:spTree>
    <p:extLst>
      <p:ext uri="{BB962C8B-B14F-4D97-AF65-F5344CB8AC3E}">
        <p14:creationId xmlns:p14="http://schemas.microsoft.com/office/powerpoint/2010/main" val="1339228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A972EA-368C-44F7-9414-278315F46145}"/>
              </a:ext>
            </a:extLst>
          </p:cNvPr>
          <p:cNvSpPr txBox="1"/>
          <p:nvPr/>
        </p:nvSpPr>
        <p:spPr>
          <a:xfrm>
            <a:off x="134471" y="309282"/>
            <a:ext cx="9802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User Kylie with user id 11 wants adds beauty products to their cart . </a:t>
            </a:r>
          </a:p>
          <a:p>
            <a:r>
              <a:rPr lang="en-IN" dirty="0"/>
              <a:t>Here’s how the cart table would look.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849AB9-5DD2-4CD0-A15F-A76B9AD07CC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889" t="18807" r="1508" b="9589"/>
          <a:stretch/>
        </p:blipFill>
        <p:spPr>
          <a:xfrm>
            <a:off x="672533" y="1103019"/>
            <a:ext cx="3307616" cy="5641491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255836AD-A39D-488C-8A1B-89B52E83C352}"/>
              </a:ext>
            </a:extLst>
          </p:cNvPr>
          <p:cNvGrpSpPr/>
          <p:nvPr/>
        </p:nvGrpSpPr>
        <p:grpSpPr>
          <a:xfrm>
            <a:off x="2151381" y="1896268"/>
            <a:ext cx="323280" cy="80640"/>
            <a:chOff x="2151381" y="1896268"/>
            <a:chExt cx="323280" cy="8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47590979-5460-4153-850B-A7C9E4C8CB0E}"/>
                    </a:ext>
                  </a:extLst>
                </p14:cNvPr>
                <p14:cNvContentPartPr/>
                <p14:nvPr/>
              </p14:nvContentPartPr>
              <p14:xfrm>
                <a:off x="2420301" y="194954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47590979-5460-4153-850B-A7C9E4C8CB0E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5981" y="194522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92E13A-1045-4E9E-9213-2AF6A94D18EB}"/>
                    </a:ext>
                  </a:extLst>
                </p14:cNvPr>
                <p14:cNvContentPartPr/>
                <p14:nvPr/>
              </p14:nvContentPartPr>
              <p14:xfrm>
                <a:off x="2420301" y="194954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92E13A-1045-4E9E-9213-2AF6A94D18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5981" y="194522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3393A63-275A-4148-8B7C-1CD90E75DB15}"/>
                    </a:ext>
                  </a:extLst>
                </p14:cNvPr>
                <p14:cNvContentPartPr/>
                <p14:nvPr/>
              </p14:nvContentPartPr>
              <p14:xfrm>
                <a:off x="2420301" y="193622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3393A63-275A-4148-8B7C-1CD90E75DB1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15981" y="193190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63CD6F3F-7840-4B60-8306-77415AE8A71C}"/>
                    </a:ext>
                  </a:extLst>
                </p14:cNvPr>
                <p14:cNvContentPartPr/>
                <p14:nvPr/>
              </p14:nvContentPartPr>
              <p14:xfrm>
                <a:off x="2326341" y="1909228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63CD6F3F-7840-4B60-8306-77415AE8A71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290341" y="187358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5995FFE-9DCF-46F3-A3C8-D1CFEA4A4F51}"/>
                    </a:ext>
                  </a:extLst>
                </p14:cNvPr>
                <p14:cNvContentPartPr/>
                <p14:nvPr/>
              </p14:nvContentPartPr>
              <p14:xfrm>
                <a:off x="2474301" y="193622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5995FFE-9DCF-46F3-A3C8-D1CFEA4A4F5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38301" y="190058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33F256-B534-485E-A8BF-9E465D77EA9D}"/>
                    </a:ext>
                  </a:extLst>
                </p14:cNvPr>
                <p14:cNvContentPartPr/>
                <p14:nvPr/>
              </p14:nvContentPartPr>
              <p14:xfrm>
                <a:off x="2474301" y="1936228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33F256-B534-485E-A8BF-9E465D77EA9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38301" y="190058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C2E066D-C0B3-4E9C-921D-C71F443085E1}"/>
                    </a:ext>
                  </a:extLst>
                </p14:cNvPr>
                <p14:cNvContentPartPr/>
                <p14:nvPr/>
              </p14:nvContentPartPr>
              <p14:xfrm>
                <a:off x="2474301" y="1936228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C2E066D-C0B3-4E9C-921D-C71F443085E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38301" y="190058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0A70D882-7886-4AFB-8789-C3D4860EA8CF}"/>
                    </a:ext>
                  </a:extLst>
                </p14:cNvPr>
                <p14:cNvContentPartPr/>
                <p14:nvPr/>
              </p14:nvContentPartPr>
              <p14:xfrm>
                <a:off x="2193501" y="1936228"/>
                <a:ext cx="240480" cy="280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A70D882-7886-4AFB-8789-C3D4860EA8CF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57501" y="1900588"/>
                  <a:ext cx="312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189BEC66-2408-4140-A810-868489307AC7}"/>
                    </a:ext>
                  </a:extLst>
                </p14:cNvPr>
                <p14:cNvContentPartPr/>
                <p14:nvPr/>
              </p14:nvContentPartPr>
              <p14:xfrm>
                <a:off x="2178381" y="1963228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189BEC66-2408-4140-A810-868489307A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42741" y="19272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385B30A-87D2-4B7B-BFC7-101245A17CDC}"/>
                    </a:ext>
                  </a:extLst>
                </p14:cNvPr>
                <p14:cNvContentPartPr/>
                <p14:nvPr/>
              </p14:nvContentPartPr>
              <p14:xfrm>
                <a:off x="2178381" y="1963228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385B30A-87D2-4B7B-BFC7-101245A17CD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42741" y="19272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2BDE30-A37E-435E-B452-27C951FF1109}"/>
                    </a:ext>
                  </a:extLst>
                </p14:cNvPr>
                <p14:cNvContentPartPr/>
                <p14:nvPr/>
              </p14:nvContentPartPr>
              <p14:xfrm>
                <a:off x="2151381" y="1949548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2BDE30-A37E-435E-B452-27C951FF110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5741" y="191354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2645D333-D52A-4F78-BE2A-5514507B727D}"/>
                    </a:ext>
                  </a:extLst>
                </p14:cNvPr>
                <p14:cNvContentPartPr/>
                <p14:nvPr/>
              </p14:nvContentPartPr>
              <p14:xfrm>
                <a:off x="2191701" y="192254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2645D333-D52A-4F78-BE2A-5514507B727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55701" y="188654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B1E103A-8609-4476-80FA-97DED457EA03}"/>
                    </a:ext>
                  </a:extLst>
                </p14:cNvPr>
                <p14:cNvContentPartPr/>
                <p14:nvPr/>
              </p14:nvContentPartPr>
              <p14:xfrm>
                <a:off x="2151381" y="1909228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B1E103A-8609-4476-80FA-97DED457EA0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5741" y="187358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51BA492-7A1C-4CFC-B79A-17307C1DF7DA}"/>
                    </a:ext>
                  </a:extLst>
                </p14:cNvPr>
                <p14:cNvContentPartPr/>
                <p14:nvPr/>
              </p14:nvContentPartPr>
              <p14:xfrm>
                <a:off x="2151381" y="1976548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51BA492-7A1C-4CFC-B79A-17307C1DF7DA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15741" y="194054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BD3E706-2AC1-47FC-B808-AC56D9DF665C}"/>
                    </a:ext>
                  </a:extLst>
                </p14:cNvPr>
                <p14:cNvContentPartPr/>
                <p14:nvPr/>
              </p14:nvContentPartPr>
              <p14:xfrm>
                <a:off x="2231661" y="1896268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BD3E706-2AC1-47FC-B808-AC56D9DF665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196021" y="1860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FF6C31F-3720-4254-965B-C3F99AA91A90}"/>
                  </a:ext>
                </a:extLst>
              </p14:cNvPr>
              <p14:cNvContentPartPr/>
              <p14:nvPr/>
            </p14:nvContentPartPr>
            <p14:xfrm>
              <a:off x="2460621" y="2030188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FF6C31F-3720-4254-965B-C3F99AA91A9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424621" y="1994548"/>
                <a:ext cx="720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9A7F280-C91C-4B86-80B8-0C84909A6461}"/>
                  </a:ext>
                </a:extLst>
              </p14:cNvPr>
              <p14:cNvContentPartPr/>
              <p14:nvPr/>
            </p14:nvContentPartPr>
            <p14:xfrm>
              <a:off x="8121621" y="3724708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9A7F280-C91C-4B86-80B8-0C84909A6461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85981" y="3689068"/>
                <a:ext cx="7200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A02BC122-6E21-4D67-A135-80CB758B097F}"/>
              </a:ext>
            </a:extLst>
          </p:cNvPr>
          <p:cNvPicPr>
            <a:picLocks noChangeAspect="1"/>
          </p:cNvPicPr>
          <p:nvPr/>
        </p:nvPicPr>
        <p:blipFill rotWithShape="1">
          <a:blip r:embed="rId24"/>
          <a:srcRect t="47259" r="66620" b="34167"/>
          <a:stretch/>
        </p:blipFill>
        <p:spPr>
          <a:xfrm>
            <a:off x="4845555" y="1197529"/>
            <a:ext cx="4807538" cy="1504038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13BE3D0-1338-48E2-9626-13A665B30395}"/>
              </a:ext>
            </a:extLst>
          </p:cNvPr>
          <p:cNvPicPr>
            <a:picLocks noChangeAspect="1"/>
          </p:cNvPicPr>
          <p:nvPr/>
        </p:nvPicPr>
        <p:blipFill rotWithShape="1">
          <a:blip r:embed="rId25"/>
          <a:srcRect t="43949" r="73541" b="40451"/>
          <a:stretch/>
        </p:blipFill>
        <p:spPr>
          <a:xfrm>
            <a:off x="4845555" y="3724708"/>
            <a:ext cx="5111682" cy="169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92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41CA5D5-0437-4BE5-B83C-6444DF7E9C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706" t="23713" r="18603" b="60397"/>
          <a:stretch/>
        </p:blipFill>
        <p:spPr>
          <a:xfrm>
            <a:off x="672352" y="457200"/>
            <a:ext cx="3254189" cy="1089212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1DAA94A-A573-4FD4-BA15-AC8477D0B8E4}"/>
              </a:ext>
            </a:extLst>
          </p:cNvPr>
          <p:cNvGrpSpPr/>
          <p:nvPr/>
        </p:nvGrpSpPr>
        <p:grpSpPr>
          <a:xfrm>
            <a:off x="645141" y="551308"/>
            <a:ext cx="189000" cy="251640"/>
            <a:chOff x="645141" y="551308"/>
            <a:chExt cx="189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2D5B306-A114-4A23-8B1B-4DAB6F2C46E0}"/>
                    </a:ext>
                  </a:extLst>
                </p14:cNvPr>
                <p14:cNvContentPartPr/>
                <p14:nvPr/>
              </p14:nvContentPartPr>
              <p14:xfrm>
                <a:off x="833781" y="61826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2D5B306-A114-4A23-8B1B-4DAB6F2C46E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97781" y="582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91F208-D3AC-4244-98EA-E38DB3B9E2EB}"/>
                    </a:ext>
                  </a:extLst>
                </p14:cNvPr>
                <p14:cNvContentPartPr/>
                <p14:nvPr/>
              </p14:nvContentPartPr>
              <p14:xfrm>
                <a:off x="712821" y="65858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91F208-D3AC-4244-98EA-E38DB3B9E2E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76821" y="62258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7E4C1FD-1B12-40D9-BF30-BA532887E2E5}"/>
                    </a:ext>
                  </a:extLst>
                </p14:cNvPr>
                <p14:cNvContentPartPr/>
                <p14:nvPr/>
              </p14:nvContentPartPr>
              <p14:xfrm>
                <a:off x="672141" y="645268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7E4C1FD-1B12-40D9-BF30-BA532887E2E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141" y="609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E3DCE80-F3C7-4DAF-B628-395FF3E5DBBB}"/>
                    </a:ext>
                  </a:extLst>
                </p14:cNvPr>
                <p14:cNvContentPartPr/>
                <p14:nvPr/>
              </p14:nvContentPartPr>
              <p14:xfrm>
                <a:off x="739461" y="551308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E3DCE80-F3C7-4DAF-B628-395FF3E5DBB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3821" y="515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83A4F7-4893-4D3A-A4E8-B6B23B5AE36A}"/>
                    </a:ext>
                  </a:extLst>
                </p14:cNvPr>
                <p14:cNvContentPartPr/>
                <p14:nvPr/>
              </p14:nvContentPartPr>
              <p14:xfrm>
                <a:off x="725781" y="564628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83A4F7-4893-4D3A-A4E8-B6B23B5AE36A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0141" y="528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A5D3251-011E-423D-A533-D9884A22C098}"/>
                    </a:ext>
                  </a:extLst>
                </p14:cNvPr>
                <p14:cNvContentPartPr/>
                <p14:nvPr/>
              </p14:nvContentPartPr>
              <p14:xfrm>
                <a:off x="725781" y="564628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A5D3251-011E-423D-A533-D9884A22C09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0141" y="528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BB38CD9-A6BA-4517-B769-413522D3CE0B}"/>
                    </a:ext>
                  </a:extLst>
                </p14:cNvPr>
                <p14:cNvContentPartPr/>
                <p14:nvPr/>
              </p14:nvContentPartPr>
              <p14:xfrm>
                <a:off x="725781" y="564628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BB38CD9-A6BA-4517-B769-413522D3CE0B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0141" y="528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44BC352-DF57-47CF-A909-0DC3FCBA6514}"/>
                    </a:ext>
                  </a:extLst>
                </p14:cNvPr>
                <p14:cNvContentPartPr/>
                <p14:nvPr/>
              </p14:nvContentPartPr>
              <p14:xfrm>
                <a:off x="725781" y="564628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44BC352-DF57-47CF-A909-0DC3FCBA6514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690141" y="528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D7FF6A3-B8BC-4ED8-9786-ED32E6C35AD5}"/>
                    </a:ext>
                  </a:extLst>
                </p14:cNvPr>
                <p14:cNvContentPartPr/>
                <p14:nvPr/>
              </p14:nvContentPartPr>
              <p14:xfrm>
                <a:off x="725781" y="564628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D7FF6A3-B8BC-4ED8-9786-ED32E6C35A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0141" y="52862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D95842D-2BBA-466D-8EC6-83B5BB08A091}"/>
                    </a:ext>
                  </a:extLst>
                </p14:cNvPr>
                <p14:cNvContentPartPr/>
                <p14:nvPr/>
              </p14:nvContentPartPr>
              <p14:xfrm>
                <a:off x="779781" y="605308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D95842D-2BBA-466D-8EC6-83B5BB08A09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43781" y="569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98DC02C-12C4-4255-8475-665BA484A2EF}"/>
                    </a:ext>
                  </a:extLst>
                </p14:cNvPr>
                <p14:cNvContentPartPr/>
                <p14:nvPr/>
              </p14:nvContentPartPr>
              <p14:xfrm>
                <a:off x="779781" y="605308"/>
                <a:ext cx="360" cy="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98DC02C-12C4-4255-8475-665BA484A2E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781" y="569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6EFDCA9-B029-46B3-AF68-B8531BDAF14E}"/>
                    </a:ext>
                  </a:extLst>
                </p14:cNvPr>
                <p14:cNvContentPartPr/>
                <p14:nvPr/>
              </p14:nvContentPartPr>
              <p14:xfrm>
                <a:off x="779781" y="605308"/>
                <a:ext cx="36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6EFDCA9-B029-46B3-AF68-B8531BDAF14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43781" y="569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A21763B-6291-4ECE-86FD-6E4E6792C326}"/>
                    </a:ext>
                  </a:extLst>
                </p14:cNvPr>
                <p14:cNvContentPartPr/>
                <p14:nvPr/>
              </p14:nvContentPartPr>
              <p14:xfrm>
                <a:off x="645141" y="605308"/>
                <a:ext cx="360" cy="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A21763B-6291-4ECE-86FD-6E4E6792C32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141" y="569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FA66C5E2-073A-4C24-866D-7972E68DA034}"/>
                    </a:ext>
                  </a:extLst>
                </p14:cNvPr>
                <p14:cNvContentPartPr/>
                <p14:nvPr/>
              </p14:nvContentPartPr>
              <p14:xfrm>
                <a:off x="645141" y="605308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A66C5E2-073A-4C24-866D-7972E68DA034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09141" y="569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055CF74-3D71-41E6-A8CF-D9E8ED0A8F29}"/>
                    </a:ext>
                  </a:extLst>
                </p14:cNvPr>
                <p14:cNvContentPartPr/>
                <p14:nvPr/>
              </p14:nvContentPartPr>
              <p14:xfrm>
                <a:off x="672141" y="605308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055CF74-3D71-41E6-A8CF-D9E8ED0A8F2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36141" y="56930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336484A-C28B-4CA3-BB07-736EC22D43C2}"/>
                    </a:ext>
                  </a:extLst>
                </p14:cNvPr>
                <p14:cNvContentPartPr/>
                <p14:nvPr/>
              </p14:nvContentPartPr>
              <p14:xfrm>
                <a:off x="766461" y="752908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336484A-C28B-4CA3-BB07-736EC22D43C2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821" y="717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AD9A283-0DDA-41BF-B450-0CC26AE2DF77}"/>
                    </a:ext>
                  </a:extLst>
                </p14:cNvPr>
                <p14:cNvContentPartPr/>
                <p14:nvPr/>
              </p14:nvContentPartPr>
              <p14:xfrm>
                <a:off x="766461" y="752908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AD9A283-0DDA-41BF-B450-0CC26AE2DF7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0821" y="717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2B9DB15-98CA-4C24-8779-B253A46BF7CD}"/>
                    </a:ext>
                  </a:extLst>
                </p14:cNvPr>
                <p14:cNvContentPartPr/>
                <p14:nvPr/>
              </p14:nvContentPartPr>
              <p14:xfrm>
                <a:off x="766461" y="752908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2B9DB15-98CA-4C24-8779-B253A46BF7C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821" y="717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3CC6360-3B07-4C4D-8593-86B1CC01336C}"/>
                    </a:ext>
                  </a:extLst>
                </p14:cNvPr>
                <p14:cNvContentPartPr/>
                <p14:nvPr/>
              </p14:nvContentPartPr>
              <p14:xfrm>
                <a:off x="766461" y="752908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3CC6360-3B07-4C4D-8593-86B1CC01336C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821" y="717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5D575B7-41AC-43A5-BA83-02C0FAEE35AB}"/>
                    </a:ext>
                  </a:extLst>
                </p14:cNvPr>
                <p14:cNvContentPartPr/>
                <p14:nvPr/>
              </p14:nvContentPartPr>
              <p14:xfrm>
                <a:off x="766461" y="752908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5D575B7-41AC-43A5-BA83-02C0FAEE35A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30821" y="717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C289335-09E4-4713-B52C-2E7CA54F9606}"/>
                    </a:ext>
                  </a:extLst>
                </p14:cNvPr>
                <p14:cNvContentPartPr/>
                <p14:nvPr/>
              </p14:nvContentPartPr>
              <p14:xfrm>
                <a:off x="766461" y="752908"/>
                <a:ext cx="360" cy="3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AC289335-09E4-4713-B52C-2E7CA54F960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30821" y="717268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D200BB6-9A9A-42AF-A796-5A484DA213BC}"/>
                    </a:ext>
                  </a:extLst>
                </p14:cNvPr>
                <p14:cNvContentPartPr/>
                <p14:nvPr/>
              </p14:nvContentPartPr>
              <p14:xfrm>
                <a:off x="683661" y="644188"/>
                <a:ext cx="107640" cy="1587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D200BB6-9A9A-42AF-A796-5A484DA213B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47661" y="608188"/>
                  <a:ext cx="1792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41816B0-CDCA-4139-B845-87B0B0F3F77B}"/>
                    </a:ext>
                  </a:extLst>
                </p14:cNvPr>
                <p14:cNvContentPartPr/>
                <p14:nvPr/>
              </p14:nvContentPartPr>
              <p14:xfrm>
                <a:off x="806781" y="692428"/>
                <a:ext cx="5760" cy="608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41816B0-CDCA-4139-B845-87B0B0F3F77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70781" y="656788"/>
                  <a:ext cx="7740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F81C45F7-32C6-4EEC-B83A-988B9FEF7790}"/>
                  </a:ext>
                </a:extLst>
              </p14:cNvPr>
              <p14:cNvContentPartPr/>
              <p14:nvPr/>
            </p14:nvContentPartPr>
            <p14:xfrm>
              <a:off x="4504701" y="685588"/>
              <a:ext cx="360" cy="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F81C45F7-32C6-4EEC-B83A-988B9FEF779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0381" y="681268"/>
                <a:ext cx="9000" cy="9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14AB7A9B-8813-4C97-A845-B84FA2F2B350}"/>
              </a:ext>
            </a:extLst>
          </p:cNvPr>
          <p:cNvGrpSpPr/>
          <p:nvPr/>
        </p:nvGrpSpPr>
        <p:grpSpPr>
          <a:xfrm>
            <a:off x="3294381" y="672268"/>
            <a:ext cx="360" cy="360"/>
            <a:chOff x="3294381" y="67226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190F33B6-502C-4673-B0C8-F75F9AEA1C3F}"/>
                    </a:ext>
                  </a:extLst>
                </p14:cNvPr>
                <p14:cNvContentPartPr/>
                <p14:nvPr/>
              </p14:nvContentPartPr>
              <p14:xfrm>
                <a:off x="3294381" y="672268"/>
                <a:ext cx="360" cy="3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190F33B6-502C-4673-B0C8-F75F9AEA1C3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90061" y="66794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140920F-5D94-46D9-8D0A-953FF3B2F233}"/>
                    </a:ext>
                  </a:extLst>
                </p14:cNvPr>
                <p14:cNvContentPartPr/>
                <p14:nvPr/>
              </p14:nvContentPartPr>
              <p14:xfrm>
                <a:off x="3294381" y="672268"/>
                <a:ext cx="360" cy="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140920F-5D94-46D9-8D0A-953FF3B2F2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290061" y="66794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4D05E6E-8B09-4459-9C70-325BF636CA1F}"/>
              </a:ext>
            </a:extLst>
          </p:cNvPr>
          <p:cNvGrpSpPr/>
          <p:nvPr/>
        </p:nvGrpSpPr>
        <p:grpSpPr>
          <a:xfrm>
            <a:off x="2850861" y="510628"/>
            <a:ext cx="360" cy="360"/>
            <a:chOff x="2850861" y="51062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56BFFAD-A0F6-4004-AB15-A1B1DFAB0942}"/>
                    </a:ext>
                  </a:extLst>
                </p14:cNvPr>
                <p14:cNvContentPartPr/>
                <p14:nvPr/>
              </p14:nvContentPartPr>
              <p14:xfrm>
                <a:off x="2850861" y="510628"/>
                <a:ext cx="360" cy="3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56BFFAD-A0F6-4004-AB15-A1B1DFAB094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6541" y="50630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9093AC1-5FA3-4E3E-90DC-A7818ACA85B6}"/>
                    </a:ext>
                  </a:extLst>
                </p14:cNvPr>
                <p14:cNvContentPartPr/>
                <p14:nvPr/>
              </p14:nvContentPartPr>
              <p14:xfrm>
                <a:off x="2850861" y="510628"/>
                <a:ext cx="360" cy="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9093AC1-5FA3-4E3E-90DC-A7818ACA85B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46541" y="50630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8CE4F40-1534-4313-BDF9-BD3C7AEE973F}"/>
              </a:ext>
            </a:extLst>
          </p:cNvPr>
          <p:cNvGrpSpPr/>
          <p:nvPr/>
        </p:nvGrpSpPr>
        <p:grpSpPr>
          <a:xfrm>
            <a:off x="2326341" y="1223788"/>
            <a:ext cx="360" cy="360"/>
            <a:chOff x="2326341" y="12237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D4C143D-8BD2-41BF-AAB4-68693DEC15FD}"/>
                    </a:ext>
                  </a:extLst>
                </p14:cNvPr>
                <p14:cNvContentPartPr/>
                <p14:nvPr/>
              </p14:nvContentPartPr>
              <p14:xfrm>
                <a:off x="2326341" y="1223788"/>
                <a:ext cx="360" cy="3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D4C143D-8BD2-41BF-AAB4-68693DEC15F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22021" y="121946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6D36113F-4E1B-4DE0-80F3-EC62C4CA87AC}"/>
                    </a:ext>
                  </a:extLst>
                </p14:cNvPr>
                <p14:cNvContentPartPr/>
                <p14:nvPr/>
              </p14:nvContentPartPr>
              <p14:xfrm>
                <a:off x="2326341" y="1223788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6D36113F-4E1B-4DE0-80F3-EC62C4CA87A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322021" y="1219468"/>
                  <a:ext cx="9000" cy="9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74587F-F38F-4AF5-B6F8-817C38A20022}"/>
              </a:ext>
            </a:extLst>
          </p:cNvPr>
          <p:cNvSpPr txBox="1"/>
          <p:nvPr/>
        </p:nvSpPr>
        <p:spPr>
          <a:xfrm>
            <a:off x="4598386" y="510628"/>
            <a:ext cx="68807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rgbClr val="FF0000"/>
                </a:solidFill>
              </a:rPr>
              <a:t>Valentine’s Day Offer !!!</a:t>
            </a:r>
          </a:p>
          <a:p>
            <a:r>
              <a:rPr lang="en-IN" sz="3000" dirty="0">
                <a:solidFill>
                  <a:srgbClr val="FF0000"/>
                </a:solidFill>
              </a:rPr>
              <a:t>14% off </a:t>
            </a:r>
            <a:r>
              <a:rPr lang="en-IN" sz="3000" dirty="0"/>
              <a:t>on Mama Earth’s Body Range 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CD9879E-EA5F-43F8-9226-E37F8C3AF093}"/>
              </a:ext>
            </a:extLst>
          </p:cNvPr>
          <p:cNvGrpSpPr/>
          <p:nvPr/>
        </p:nvGrpSpPr>
        <p:grpSpPr>
          <a:xfrm>
            <a:off x="1734141" y="1126948"/>
            <a:ext cx="366480" cy="300240"/>
            <a:chOff x="1734141" y="1126948"/>
            <a:chExt cx="36648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8B9C77F-B3EB-4879-9C34-84CECE1C8439}"/>
                    </a:ext>
                  </a:extLst>
                </p14:cNvPr>
                <p14:cNvContentPartPr/>
                <p14:nvPr/>
              </p14:nvContentPartPr>
              <p14:xfrm>
                <a:off x="1801821" y="1236748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8B9C77F-B3EB-4879-9C34-84CECE1C843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9181" y="11741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DB41D03-4EAE-4816-AF7E-83493E0089AC}"/>
                    </a:ext>
                  </a:extLst>
                </p14:cNvPr>
                <p14:cNvContentPartPr/>
                <p14:nvPr/>
              </p14:nvContentPartPr>
              <p14:xfrm>
                <a:off x="1801821" y="1236748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DB41D03-4EAE-4816-AF7E-83493E0089A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39181" y="1174108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CBB3C2E-D381-4A08-BA44-9252D2BAFB54}"/>
                    </a:ext>
                  </a:extLst>
                </p14:cNvPr>
                <p14:cNvContentPartPr/>
                <p14:nvPr/>
              </p14:nvContentPartPr>
              <p14:xfrm>
                <a:off x="1734141" y="1126948"/>
                <a:ext cx="366480" cy="3002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CBB3C2E-D381-4A08-BA44-9252D2BAFB54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1671141" y="1064308"/>
                  <a:ext cx="492120" cy="42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678BDF44-EB93-4805-AF1E-BEAC791D0573}"/>
                  </a:ext>
                </a:extLst>
              </p14:cNvPr>
              <p14:cNvContentPartPr/>
              <p14:nvPr/>
            </p14:nvContentPartPr>
            <p14:xfrm>
              <a:off x="2028981" y="1156108"/>
              <a:ext cx="15120" cy="3081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678BDF44-EB93-4805-AF1E-BEAC791D0573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011341" y="1138108"/>
                <a:ext cx="50760" cy="34380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Group 66">
            <a:extLst>
              <a:ext uri="{FF2B5EF4-FFF2-40B4-BE49-F238E27FC236}">
                <a16:creationId xmlns:a16="http://schemas.microsoft.com/office/drawing/2014/main" id="{BAB184DD-6E88-4FB1-A02B-5B5B0BBA5259}"/>
              </a:ext>
            </a:extLst>
          </p:cNvPr>
          <p:cNvGrpSpPr/>
          <p:nvPr/>
        </p:nvGrpSpPr>
        <p:grpSpPr>
          <a:xfrm>
            <a:off x="1774821" y="1142788"/>
            <a:ext cx="334440" cy="334800"/>
            <a:chOff x="1774821" y="1142788"/>
            <a:chExt cx="334440" cy="33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E3F49E4-F43E-420A-8490-70C7AB8E7254}"/>
                    </a:ext>
                  </a:extLst>
                </p14:cNvPr>
                <p14:cNvContentPartPr/>
                <p14:nvPr/>
              </p14:nvContentPartPr>
              <p14:xfrm>
                <a:off x="1893621" y="1156108"/>
                <a:ext cx="137160" cy="1821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E3F49E4-F43E-420A-8490-70C7AB8E725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1875981" y="1138108"/>
                  <a:ext cx="1728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01629F3-BD7E-4E73-A02A-BC2FC835FE46}"/>
                    </a:ext>
                  </a:extLst>
                </p14:cNvPr>
                <p14:cNvContentPartPr/>
                <p14:nvPr/>
              </p14:nvContentPartPr>
              <p14:xfrm>
                <a:off x="1882461" y="1330348"/>
                <a:ext cx="226800" cy="15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01629F3-BD7E-4E73-A02A-BC2FC835FE46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1864821" y="1312708"/>
                  <a:ext cx="26244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B9A945A-4817-4FB7-9C71-32327AA746A9}"/>
                    </a:ext>
                  </a:extLst>
                </p14:cNvPr>
                <p14:cNvContentPartPr/>
                <p14:nvPr/>
              </p14:nvContentPartPr>
              <p14:xfrm>
                <a:off x="1774821" y="1142788"/>
                <a:ext cx="360" cy="3348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FB9A945A-4817-4FB7-9C71-32327AA746A9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1757181" y="1125148"/>
                  <a:ext cx="36000" cy="370440"/>
                </a:xfrm>
                <a:prstGeom prst="rect">
                  <a:avLst/>
                </a:prstGeom>
              </p:spPr>
            </p:pic>
          </mc:Fallback>
        </mc:AlternateContent>
      </p:grp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8CFF1E7A-6CD1-4D88-ACAF-046BDE86540A}"/>
              </a:ext>
            </a:extLst>
          </p:cNvPr>
          <p:cNvCxnSpPr/>
          <p:nvPr/>
        </p:nvCxnSpPr>
        <p:spPr>
          <a:xfrm>
            <a:off x="242047" y="1922929"/>
            <a:ext cx="1123713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28A3D2F2-5F9C-465F-BE38-4DE56788D517}"/>
              </a:ext>
            </a:extLst>
          </p:cNvPr>
          <p:cNvCxnSpPr/>
          <p:nvPr/>
        </p:nvCxnSpPr>
        <p:spPr>
          <a:xfrm>
            <a:off x="242047" y="2057400"/>
            <a:ext cx="112371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E1853557-83BA-4D57-AFD5-64B99332C83D}"/>
              </a:ext>
            </a:extLst>
          </p:cNvPr>
          <p:cNvSpPr txBox="1"/>
          <p:nvPr/>
        </p:nvSpPr>
        <p:spPr>
          <a:xfrm>
            <a:off x="215004" y="2299337"/>
            <a:ext cx="11075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Creating a view for Valentines Day Offer .  </a:t>
            </a: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050CA575-8650-4518-B37D-E92936CFA97C}"/>
              </a:ext>
            </a:extLst>
          </p:cNvPr>
          <p:cNvPicPr>
            <a:picLocks noChangeAspect="1"/>
          </p:cNvPicPr>
          <p:nvPr/>
        </p:nvPicPr>
        <p:blipFill rotWithShape="1">
          <a:blip r:embed="rId51"/>
          <a:srcRect t="29599" r="23897" b="39995"/>
          <a:stretch/>
        </p:blipFill>
        <p:spPr>
          <a:xfrm>
            <a:off x="326273" y="2957936"/>
            <a:ext cx="11556000" cy="2595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3547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CCEFBB-32F1-4F64-8D08-68BC1512EBE6}"/>
              </a:ext>
            </a:extLst>
          </p:cNvPr>
          <p:cNvSpPr txBox="1"/>
          <p:nvPr/>
        </p:nvSpPr>
        <p:spPr>
          <a:xfrm>
            <a:off x="255493" y="275664"/>
            <a:ext cx="62932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Filter’s on Website</a:t>
            </a:r>
            <a:r>
              <a:rPr lang="en-IN" dirty="0"/>
              <a:t>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BA7058-0730-4743-A245-A0D740CE04F1}"/>
              </a:ext>
            </a:extLst>
          </p:cNvPr>
          <p:cNvSpPr txBox="1"/>
          <p:nvPr/>
        </p:nvSpPr>
        <p:spPr>
          <a:xfrm>
            <a:off x="255493" y="826993"/>
            <a:ext cx="825649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500" dirty="0"/>
              <a:t>1) Filtering out products with 5 star ratings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9B42A8B-51ED-4AE8-A5D9-286A99A29AB2}"/>
              </a:ext>
            </a:extLst>
          </p:cNvPr>
          <p:cNvSpPr txBox="1"/>
          <p:nvPr/>
        </p:nvSpPr>
        <p:spPr>
          <a:xfrm>
            <a:off x="726141" y="1486044"/>
            <a:ext cx="65756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Using SINGLE LINE SUB-QUERY.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AC62C-AED9-437A-B789-BCCD8A388D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846" t="64125" r="23235" b="30487"/>
          <a:stretch/>
        </p:blipFill>
        <p:spPr>
          <a:xfrm>
            <a:off x="107576" y="2157698"/>
            <a:ext cx="10226489" cy="5539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AE1D88-2E77-42BF-8958-1BD0A457F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70" t="29698" r="12316" b="21655"/>
          <a:stretch/>
        </p:blipFill>
        <p:spPr>
          <a:xfrm>
            <a:off x="430306" y="3049814"/>
            <a:ext cx="8915400" cy="319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19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D16A823-1DEE-4001-8BA1-71BB89734F93}"/>
              </a:ext>
            </a:extLst>
          </p:cNvPr>
          <p:cNvSpPr txBox="1"/>
          <p:nvPr/>
        </p:nvSpPr>
        <p:spPr>
          <a:xfrm>
            <a:off x="215152" y="94778"/>
            <a:ext cx="6723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View all the products and sort by price low to high 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DBC732-CB00-4F62-9524-216D9414A2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726" r="62720" b="73547"/>
          <a:stretch/>
        </p:blipFill>
        <p:spPr>
          <a:xfrm>
            <a:off x="368457" y="1031830"/>
            <a:ext cx="6570225" cy="3693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6A82BDE-9B63-4A4B-B49B-8F0F69CE8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21" t="22928" r="16176" b="6057"/>
          <a:stretch/>
        </p:blipFill>
        <p:spPr>
          <a:xfrm>
            <a:off x="591670" y="1613647"/>
            <a:ext cx="8848165" cy="51495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5B4DF7-D092-40D1-9D4D-B6E8F53EB5FA}"/>
              </a:ext>
            </a:extLst>
          </p:cNvPr>
          <p:cNvSpPr txBox="1"/>
          <p:nvPr/>
        </p:nvSpPr>
        <p:spPr>
          <a:xfrm>
            <a:off x="368457" y="484881"/>
            <a:ext cx="50829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200" dirty="0"/>
              <a:t>Using Order By .</a:t>
            </a:r>
          </a:p>
        </p:txBody>
      </p:sp>
    </p:spTree>
    <p:extLst>
      <p:ext uri="{BB962C8B-B14F-4D97-AF65-F5344CB8AC3E}">
        <p14:creationId xmlns:p14="http://schemas.microsoft.com/office/powerpoint/2010/main" val="20311146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F21638D-540F-46A8-BEC7-44F0CDD5FFE8}"/>
              </a:ext>
            </a:extLst>
          </p:cNvPr>
          <p:cNvSpPr txBox="1"/>
          <p:nvPr/>
        </p:nvSpPr>
        <p:spPr>
          <a:xfrm>
            <a:off x="255492" y="262217"/>
            <a:ext cx="9009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see All the products from “UPTAN” 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CEE7D4-2850-4DDA-9CC3-4DA9061D0694}"/>
              </a:ext>
            </a:extLst>
          </p:cNvPr>
          <p:cNvSpPr txBox="1"/>
          <p:nvPr/>
        </p:nvSpPr>
        <p:spPr>
          <a:xfrm>
            <a:off x="255492" y="826993"/>
            <a:ext cx="9480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“LIKE OPERATOR”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6C319B2-701D-4690-9B5F-299B38B77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040" r="52291" b="83567"/>
          <a:stretch/>
        </p:blipFill>
        <p:spPr>
          <a:xfrm>
            <a:off x="141192" y="1391769"/>
            <a:ext cx="9480176" cy="4908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1AA04B-3F83-4D0A-A5A6-1C234216A9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00" t="27440" r="7463" b="7431"/>
          <a:stretch/>
        </p:blipFill>
        <p:spPr>
          <a:xfrm>
            <a:off x="255492" y="2245658"/>
            <a:ext cx="10367682" cy="446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68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6872C7-C516-41E2-9EDA-6B04DC19D4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35" t="38623" r="12095" b="43917"/>
          <a:stretch/>
        </p:blipFill>
        <p:spPr>
          <a:xfrm>
            <a:off x="222402" y="1694329"/>
            <a:ext cx="11706496" cy="13984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89EFC3D-7710-4FFB-ACE6-FD3881FFF0F1}"/>
              </a:ext>
            </a:extLst>
          </p:cNvPr>
          <p:cNvSpPr txBox="1"/>
          <p:nvPr/>
        </p:nvSpPr>
        <p:spPr>
          <a:xfrm>
            <a:off x="222402" y="147918"/>
            <a:ext cx="5715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Inner Join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DBEDAF-5BB0-47B0-9D5F-17C9484C6013}"/>
              </a:ext>
            </a:extLst>
          </p:cNvPr>
          <p:cNvSpPr txBox="1"/>
          <p:nvPr/>
        </p:nvSpPr>
        <p:spPr>
          <a:xfrm>
            <a:off x="2460811" y="797431"/>
            <a:ext cx="75572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/>
              <a:t>Cart Details (USER + PRODUCTS + CART)</a:t>
            </a:r>
          </a:p>
        </p:txBody>
      </p:sp>
    </p:spTree>
    <p:extLst>
      <p:ext uri="{BB962C8B-B14F-4D97-AF65-F5344CB8AC3E}">
        <p14:creationId xmlns:p14="http://schemas.microsoft.com/office/powerpoint/2010/main" val="1189197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97BC0CE-A614-4962-B843-743633B2AA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139" r="61397" b="60789"/>
          <a:stretch/>
        </p:blipFill>
        <p:spPr>
          <a:xfrm>
            <a:off x="779929" y="1700591"/>
            <a:ext cx="4706471" cy="18556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71A481-B2C7-492A-9AF8-9B3DF41B7B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1368" r="57757" b="34306"/>
          <a:stretch/>
        </p:blipFill>
        <p:spPr>
          <a:xfrm>
            <a:off x="5930153" y="3119719"/>
            <a:ext cx="5150224" cy="16674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0DA75F6-A2B9-483D-86F7-10A0625DD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9029" r="57757" b="6646"/>
          <a:stretch/>
        </p:blipFill>
        <p:spPr>
          <a:xfrm>
            <a:off x="779929" y="5109883"/>
            <a:ext cx="5150224" cy="16674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BA46706-BC3A-4925-A4BE-FE373FBA9AF8}"/>
              </a:ext>
            </a:extLst>
          </p:cNvPr>
          <p:cNvSpPr txBox="1"/>
          <p:nvPr/>
        </p:nvSpPr>
        <p:spPr>
          <a:xfrm>
            <a:off x="2729752" y="362200"/>
            <a:ext cx="6212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000" dirty="0">
                <a:solidFill>
                  <a:schemeClr val="accent2">
                    <a:lumMod val="75000"/>
                  </a:schemeClr>
                </a:solidFill>
              </a:rPr>
              <a:t>Using orders , products and users table to create the Invoice </a:t>
            </a:r>
          </a:p>
        </p:txBody>
      </p:sp>
    </p:spTree>
    <p:extLst>
      <p:ext uri="{BB962C8B-B14F-4D97-AF65-F5344CB8AC3E}">
        <p14:creationId xmlns:p14="http://schemas.microsoft.com/office/powerpoint/2010/main" val="3419447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9D753F-ADF9-476A-B51C-B77ABEA81F96}"/>
              </a:ext>
            </a:extLst>
          </p:cNvPr>
          <p:cNvSpPr txBox="1"/>
          <p:nvPr/>
        </p:nvSpPr>
        <p:spPr>
          <a:xfrm>
            <a:off x="4343399" y="302558"/>
            <a:ext cx="2272554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500" dirty="0"/>
              <a:t>INVOICE</a:t>
            </a:r>
            <a:r>
              <a:rPr lang="en-IN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5BADA-2A97-47F4-A050-6D0AF31F19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990" r="15956" b="50981"/>
          <a:stretch/>
        </p:blipFill>
        <p:spPr>
          <a:xfrm>
            <a:off x="632012" y="1223683"/>
            <a:ext cx="10880462" cy="1385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0C60447-6E90-491C-92AC-A890573B36C3}"/>
              </a:ext>
            </a:extLst>
          </p:cNvPr>
          <p:cNvSpPr txBox="1"/>
          <p:nvPr/>
        </p:nvSpPr>
        <p:spPr>
          <a:xfrm>
            <a:off x="470646" y="3429000"/>
            <a:ext cx="4733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To track days left for package to arrive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3D5C46-D1BE-42AC-AB2A-245F2C461E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267" r="61177" b="44162"/>
          <a:stretch/>
        </p:blipFill>
        <p:spPr>
          <a:xfrm>
            <a:off x="1035422" y="4649381"/>
            <a:ext cx="6615953" cy="130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0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83563F4-7298-488F-8DBF-4DDD7063CA18}"/>
              </a:ext>
            </a:extLst>
          </p:cNvPr>
          <p:cNvSpPr txBox="1"/>
          <p:nvPr/>
        </p:nvSpPr>
        <p:spPr>
          <a:xfrm>
            <a:off x="3603810" y="786652"/>
            <a:ext cx="454510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5000" dirty="0">
                <a:solidFill>
                  <a:schemeClr val="accent2">
                    <a:lumMod val="75000"/>
                  </a:schemeClr>
                </a:solidFill>
              </a:rPr>
              <a:t>Thank You!!!</a:t>
            </a:r>
          </a:p>
          <a:p>
            <a:endParaRPr lang="en-IN" sz="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9393BC-8AC7-4E70-B94F-360AFBC5BD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648200" y="2015841"/>
            <a:ext cx="3043518" cy="387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48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314CB-4155-4148-B4EA-DD2556CA3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475" y="0"/>
            <a:ext cx="8596668" cy="1320800"/>
          </a:xfrm>
        </p:spPr>
        <p:txBody>
          <a:bodyPr/>
          <a:lstStyle/>
          <a:p>
            <a:r>
              <a:rPr lang="en-IN" dirty="0"/>
              <a:t>Sign up. </a:t>
            </a:r>
            <a:br>
              <a:rPr lang="en-IN" dirty="0"/>
            </a:br>
            <a:r>
              <a:rPr lang="en-IN" dirty="0"/>
              <a:t>Saves the user info in their database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C3B2B7-C203-414D-B94A-244FF16AFA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25141" t="19526" r="26579" b="10412"/>
          <a:stretch/>
        </p:blipFill>
        <p:spPr>
          <a:xfrm>
            <a:off x="3025588" y="1320800"/>
            <a:ext cx="4800601" cy="391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3842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89BEE-F8CF-4B2E-8059-D2C6C803D4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9081" t="22556" r="26103" b="34101"/>
          <a:stretch/>
        </p:blipFill>
        <p:spPr>
          <a:xfrm>
            <a:off x="109817" y="1169895"/>
            <a:ext cx="5986183" cy="26618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8DE26E-B285-4295-9BC8-9D8D4C5CEF3B}"/>
              </a:ext>
            </a:extLst>
          </p:cNvPr>
          <p:cNvSpPr txBox="1"/>
          <p:nvPr/>
        </p:nvSpPr>
        <p:spPr>
          <a:xfrm>
            <a:off x="0" y="121024"/>
            <a:ext cx="58629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Using the DDL -  Data Definition Language commands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1EF030-8BD2-43B8-B30C-C5E090F3858E}"/>
              </a:ext>
            </a:extLst>
          </p:cNvPr>
          <p:cNvSpPr txBox="1"/>
          <p:nvPr/>
        </p:nvSpPr>
        <p:spPr>
          <a:xfrm>
            <a:off x="273423" y="699247"/>
            <a:ext cx="36665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IN" dirty="0"/>
              <a:t>Create – to create the table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0E1396-A444-4A48-9352-53B7664A1A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82" t="22143" r="36250" b="38035"/>
          <a:stretch/>
        </p:blipFill>
        <p:spPr>
          <a:xfrm>
            <a:off x="3818964" y="4007224"/>
            <a:ext cx="5446060" cy="27297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64C73C-AD51-421A-87DC-2F1C4E1A2B4A}"/>
              </a:ext>
            </a:extLst>
          </p:cNvPr>
          <p:cNvSpPr txBox="1"/>
          <p:nvPr/>
        </p:nvSpPr>
        <p:spPr>
          <a:xfrm>
            <a:off x="6831106" y="3462428"/>
            <a:ext cx="3731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 Alter – To add a column </a:t>
            </a:r>
          </a:p>
        </p:txBody>
      </p:sp>
    </p:spTree>
    <p:extLst>
      <p:ext uri="{BB962C8B-B14F-4D97-AF65-F5344CB8AC3E}">
        <p14:creationId xmlns:p14="http://schemas.microsoft.com/office/powerpoint/2010/main" val="21841656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2DD170-F117-4749-AE08-F740DA9B58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8" t="30185" r="18824" b="62164"/>
          <a:stretch/>
        </p:blipFill>
        <p:spPr>
          <a:xfrm>
            <a:off x="215153" y="734825"/>
            <a:ext cx="10461812" cy="1062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A414A0-8E93-44F0-996E-7D66BF9E7A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808" t="38427" r="23516" b="26656"/>
          <a:stretch/>
        </p:blipFill>
        <p:spPr>
          <a:xfrm>
            <a:off x="605115" y="2714346"/>
            <a:ext cx="7987555" cy="37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78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6712846-2890-4437-B589-7094A78DC79C}"/>
              </a:ext>
            </a:extLst>
          </p:cNvPr>
          <p:cNvSpPr txBox="1"/>
          <p:nvPr/>
        </p:nvSpPr>
        <p:spPr>
          <a:xfrm>
            <a:off x="3012138" y="297195"/>
            <a:ext cx="7059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en-IN" sz="2400" dirty="0"/>
              <a:t>Home Page </a:t>
            </a:r>
          </a:p>
          <a:p>
            <a:pPr lvl="1"/>
            <a:r>
              <a:rPr lang="en-IN" sz="2400" dirty="0"/>
              <a:t>Shows all the Products</a:t>
            </a:r>
            <a:r>
              <a:rPr lang="en-IN" dirty="0"/>
              <a:t>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D277F4-AC45-4027-B4EF-5AE82B210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20" r="21140" b="12727"/>
          <a:stretch/>
        </p:blipFill>
        <p:spPr>
          <a:xfrm>
            <a:off x="268942" y="1600200"/>
            <a:ext cx="9614647" cy="438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11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227F447-9757-43A6-A9DD-0803411B7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655" t="22536" r="13529" b="9196"/>
          <a:stretch/>
        </p:blipFill>
        <p:spPr>
          <a:xfrm>
            <a:off x="1828802" y="147918"/>
            <a:ext cx="6414324" cy="44913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0A1196-24CF-4EAC-A918-3F3C06E0C2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75" t="38818" r="13530" b="21163"/>
          <a:stretch/>
        </p:blipFill>
        <p:spPr>
          <a:xfrm>
            <a:off x="2096293" y="4639235"/>
            <a:ext cx="5879342" cy="242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356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D128E44-6EDD-46CF-ACB4-58B903CA7252}"/>
              </a:ext>
            </a:extLst>
          </p:cNvPr>
          <p:cNvSpPr txBox="1"/>
          <p:nvPr/>
        </p:nvSpPr>
        <p:spPr>
          <a:xfrm>
            <a:off x="161365" y="255494"/>
            <a:ext cx="9232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Distinctive</a:t>
            </a:r>
          </a:p>
          <a:p>
            <a:r>
              <a:rPr lang="en-IN" dirty="0"/>
              <a:t>When the Customer wants to see the categories available on this site.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E79FB74-09FC-4527-83DD-F1EF85EDFCF3}"/>
              </a:ext>
            </a:extLst>
          </p:cNvPr>
          <p:cNvGrpSpPr/>
          <p:nvPr/>
        </p:nvGrpSpPr>
        <p:grpSpPr>
          <a:xfrm>
            <a:off x="548661" y="2162308"/>
            <a:ext cx="447840" cy="141120"/>
            <a:chOff x="548661" y="2162308"/>
            <a:chExt cx="447840" cy="14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CE396C7-E012-4EBD-B3C4-9C0647A07756}"/>
                    </a:ext>
                  </a:extLst>
                </p14:cNvPr>
                <p14:cNvContentPartPr/>
                <p14:nvPr/>
              </p14:nvContentPartPr>
              <p14:xfrm>
                <a:off x="685821" y="223214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CE396C7-E012-4EBD-B3C4-9C0647A0775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821" y="2223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23422CE-9672-4E53-AD0A-9DCD89FEF9C3}"/>
                    </a:ext>
                  </a:extLst>
                </p14:cNvPr>
                <p14:cNvContentPartPr/>
                <p14:nvPr/>
              </p14:nvContentPartPr>
              <p14:xfrm>
                <a:off x="685821" y="2232148"/>
                <a:ext cx="360" cy="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23422CE-9672-4E53-AD0A-9DCD89FEF9C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821" y="2223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21BC007-C1AB-40EA-AE5A-2AE065811732}"/>
                    </a:ext>
                  </a:extLst>
                </p14:cNvPr>
                <p14:cNvContentPartPr/>
                <p14:nvPr/>
              </p14:nvContentPartPr>
              <p14:xfrm>
                <a:off x="685821" y="2232148"/>
                <a:ext cx="360" cy="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21BC007-C1AB-40EA-AE5A-2AE06581173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821" y="2223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35572DE-AA5D-4910-8BCD-E1946092D1FC}"/>
                    </a:ext>
                  </a:extLst>
                </p14:cNvPr>
                <p14:cNvContentPartPr/>
                <p14:nvPr/>
              </p14:nvContentPartPr>
              <p14:xfrm>
                <a:off x="685821" y="2232148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35572DE-AA5D-4910-8BCD-E1946092D1F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821" y="2223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D36FFCB-F2AC-4B44-8004-782B76C3AF7B}"/>
                    </a:ext>
                  </a:extLst>
                </p14:cNvPr>
                <p14:cNvContentPartPr/>
                <p14:nvPr/>
              </p14:nvContentPartPr>
              <p14:xfrm>
                <a:off x="685821" y="2232148"/>
                <a:ext cx="360" cy="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D36FFCB-F2AC-4B44-8004-782B76C3AF7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821" y="2223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5E34A82-0565-4081-B11D-343986C1A64D}"/>
                    </a:ext>
                  </a:extLst>
                </p14:cNvPr>
                <p14:cNvContentPartPr/>
                <p14:nvPr/>
              </p14:nvContentPartPr>
              <p14:xfrm>
                <a:off x="685821" y="2232148"/>
                <a:ext cx="360" cy="3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5E34A82-0565-4081-B11D-343986C1A64D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76821" y="2223148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FE4BD8D-96BC-4FDE-A1DC-047D083B40ED}"/>
                    </a:ext>
                  </a:extLst>
                </p14:cNvPr>
                <p14:cNvContentPartPr/>
                <p14:nvPr/>
              </p14:nvContentPartPr>
              <p14:xfrm>
                <a:off x="548661" y="2162308"/>
                <a:ext cx="447840" cy="141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FE4BD8D-96BC-4FDE-A1DC-047D083B40E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40021" y="2153668"/>
                  <a:ext cx="46548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128232C-5ECA-465C-96D4-2708AC7E470B}"/>
                  </a:ext>
                </a:extLst>
              </p14:cNvPr>
              <p14:cNvContentPartPr/>
              <p14:nvPr/>
            </p14:nvContentPartPr>
            <p14:xfrm>
              <a:off x="6384261" y="2190028"/>
              <a:ext cx="376920" cy="1119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128232C-5ECA-465C-96D4-2708AC7E47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75621" y="2181028"/>
                <a:ext cx="39456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AFE780-CFD0-489E-B952-228B657E15BF}"/>
                  </a:ext>
                </a:extLst>
              </p14:cNvPr>
              <p14:cNvContentPartPr/>
              <p14:nvPr/>
            </p14:nvContentPartPr>
            <p14:xfrm>
              <a:off x="6373821" y="2219908"/>
              <a:ext cx="324000" cy="820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AFE780-CFD0-489E-B952-228B657E15B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365181" y="2210908"/>
                <a:ext cx="3416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C7EA674E-B64E-4CF5-A327-62EC20C82B27}"/>
                  </a:ext>
                </a:extLst>
              </p14:cNvPr>
              <p14:cNvContentPartPr/>
              <p14:nvPr/>
            </p14:nvContentPartPr>
            <p14:xfrm>
              <a:off x="6303261" y="2097148"/>
              <a:ext cx="1789200" cy="3927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C7EA674E-B64E-4CF5-A327-62EC20C82B27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294261" y="2088148"/>
                <a:ext cx="1806840" cy="41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E7A7A90-88F4-4B35-9464-FBAE64FB2AC5}"/>
                  </a:ext>
                </a:extLst>
              </p14:cNvPr>
              <p14:cNvContentPartPr/>
              <p14:nvPr/>
            </p14:nvContentPartPr>
            <p14:xfrm>
              <a:off x="6621501" y="2259148"/>
              <a:ext cx="1264680" cy="109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E7A7A90-88F4-4B35-9464-FBAE64FB2AC5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612861" y="2250148"/>
                <a:ext cx="12823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4FDAEFC-3311-4510-942D-43DD6B142E1F}"/>
                  </a:ext>
                </a:extLst>
              </p14:cNvPr>
              <p14:cNvContentPartPr/>
              <p14:nvPr/>
            </p14:nvContentPartPr>
            <p14:xfrm>
              <a:off x="8326821" y="2053588"/>
              <a:ext cx="914760" cy="303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4FDAEFC-3311-4510-942D-43DD6B142E1F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17821" y="2044588"/>
                <a:ext cx="93240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448FF427-438F-4A85-9106-4AFFF8DAB9D5}"/>
                  </a:ext>
                </a:extLst>
              </p14:cNvPr>
              <p14:cNvContentPartPr/>
              <p14:nvPr/>
            </p14:nvContentPartPr>
            <p14:xfrm>
              <a:off x="6158541" y="6548548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448FF427-438F-4A85-9106-4AFFF8DAB9D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9541" y="6539548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22" name="Picture 21">
            <a:extLst>
              <a:ext uri="{FF2B5EF4-FFF2-40B4-BE49-F238E27FC236}">
                <a16:creationId xmlns:a16="http://schemas.microsoft.com/office/drawing/2014/main" id="{C436B26E-6BE3-4837-A86D-B6F74B7594B4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21397" t="59024" r="40551" b="18813"/>
          <a:stretch/>
        </p:blipFill>
        <p:spPr>
          <a:xfrm>
            <a:off x="475517" y="3429000"/>
            <a:ext cx="7851304" cy="29346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C14C732-41BC-4922-A504-9F912486B86C}"/>
              </a:ext>
            </a:extLst>
          </p:cNvPr>
          <p:cNvPicPr>
            <a:picLocks noChangeAspect="1"/>
          </p:cNvPicPr>
          <p:nvPr/>
        </p:nvPicPr>
        <p:blipFill rotWithShape="1">
          <a:blip r:embed="rId23"/>
          <a:srcRect l="4500" t="17155" r="29180" b="71221"/>
          <a:stretch/>
        </p:blipFill>
        <p:spPr>
          <a:xfrm>
            <a:off x="475517" y="1456293"/>
            <a:ext cx="10109357" cy="139774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112B82CC-6CAA-49D0-9AB2-D27A9C2ADA4A}"/>
              </a:ext>
            </a:extLst>
          </p:cNvPr>
          <p:cNvGrpSpPr/>
          <p:nvPr/>
        </p:nvGrpSpPr>
        <p:grpSpPr>
          <a:xfrm>
            <a:off x="886309" y="2480105"/>
            <a:ext cx="319320" cy="69480"/>
            <a:chOff x="886309" y="2480105"/>
            <a:chExt cx="31932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F1A821F-1964-4B69-BB8D-4D572045662B}"/>
                    </a:ext>
                  </a:extLst>
                </p14:cNvPr>
                <p14:cNvContentPartPr/>
                <p14:nvPr/>
              </p14:nvContentPartPr>
              <p14:xfrm>
                <a:off x="955429" y="2480105"/>
                <a:ext cx="360" cy="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FF1A821F-1964-4B69-BB8D-4D572045662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2789" y="241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2EB0B86-EB07-4FB4-82BB-31C365179A0C}"/>
                    </a:ext>
                  </a:extLst>
                </p14:cNvPr>
                <p14:cNvContentPartPr/>
                <p14:nvPr/>
              </p14:nvContentPartPr>
              <p14:xfrm>
                <a:off x="955429" y="2480105"/>
                <a:ext cx="360" cy="3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2EB0B86-EB07-4FB4-82BB-31C365179A0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2789" y="241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CA67ECD-3415-4A99-8100-36CAB9D124E0}"/>
                    </a:ext>
                  </a:extLst>
                </p14:cNvPr>
                <p14:cNvContentPartPr/>
                <p14:nvPr/>
              </p14:nvContentPartPr>
              <p14:xfrm>
                <a:off x="955429" y="2480105"/>
                <a:ext cx="360" cy="3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CA67ECD-3415-4A99-8100-36CAB9D124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2789" y="241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E02E4-F1AD-4C6D-BC42-E8D85920CB3B}"/>
                    </a:ext>
                  </a:extLst>
                </p14:cNvPr>
                <p14:cNvContentPartPr/>
                <p14:nvPr/>
              </p14:nvContentPartPr>
              <p14:xfrm>
                <a:off x="886309" y="2507105"/>
                <a:ext cx="360" cy="3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E02E4-F1AD-4C6D-BC42-E8D85920CB3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3669" y="24444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0D5692F-307A-4558-8B92-4DB9183A2FAC}"/>
                    </a:ext>
                  </a:extLst>
                </p14:cNvPr>
                <p14:cNvContentPartPr/>
                <p14:nvPr/>
              </p14:nvContentPartPr>
              <p14:xfrm>
                <a:off x="1011229" y="2549225"/>
                <a:ext cx="360" cy="3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00D5692F-307A-4558-8B92-4DB9183A2F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48229" y="24862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78EF27B-9D6A-4DAC-AFD4-4285AE27EE20}"/>
                    </a:ext>
                  </a:extLst>
                </p14:cNvPr>
                <p14:cNvContentPartPr/>
                <p14:nvPr/>
              </p14:nvContentPartPr>
              <p14:xfrm>
                <a:off x="1108069" y="2535185"/>
                <a:ext cx="360" cy="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78EF27B-9D6A-4DAC-AFD4-4285AE27EE2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45069" y="24721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D11E742-2220-46B8-9B70-4D4B30BDC8EF}"/>
                    </a:ext>
                  </a:extLst>
                </p14:cNvPr>
                <p14:cNvContentPartPr/>
                <p14:nvPr/>
              </p14:nvContentPartPr>
              <p14:xfrm>
                <a:off x="1205269" y="2535185"/>
                <a:ext cx="360" cy="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D11E742-2220-46B8-9B70-4D4B30BDC8E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2629" y="24721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88CC2C4-6D61-4001-91E4-D5FF11E3B7A0}"/>
                  </a:ext>
                </a:extLst>
              </p14:cNvPr>
              <p14:cNvContentPartPr/>
              <p14:nvPr/>
            </p14:nvContentPartPr>
            <p14:xfrm>
              <a:off x="7550629" y="2437985"/>
              <a:ext cx="360" cy="3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88CC2C4-6D61-4001-91E4-D5FF11E3B7A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7989" y="23753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50D3FF30-D690-4AAA-8828-50C9879A1E7D}"/>
                  </a:ext>
                </a:extLst>
              </p14:cNvPr>
              <p14:cNvContentPartPr/>
              <p14:nvPr/>
            </p14:nvContentPartPr>
            <p14:xfrm>
              <a:off x="7508869" y="2576945"/>
              <a:ext cx="360" cy="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50D3FF30-D690-4AAA-8828-50C9879A1E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46229" y="251394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EC3786-30A0-48A1-9AFB-21D0A672EF5E}"/>
                  </a:ext>
                </a:extLst>
              </p14:cNvPr>
              <p14:cNvContentPartPr/>
              <p14:nvPr/>
            </p14:nvContentPartPr>
            <p14:xfrm>
              <a:off x="7439749" y="2521505"/>
              <a:ext cx="360" cy="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EC3786-30A0-48A1-9AFB-21D0A672EF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377109" y="245850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4B6E072A-A57D-4DD3-9389-2ACB81AA4BA3}"/>
                  </a:ext>
                </a:extLst>
              </p14:cNvPr>
              <p14:cNvContentPartPr/>
              <p14:nvPr/>
            </p14:nvContentPartPr>
            <p14:xfrm>
              <a:off x="7647469" y="2521505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4B6E072A-A57D-4DD3-9389-2ACB81AA4BA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84829" y="2458505"/>
                <a:ext cx="126000" cy="12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65" name="Group 64">
            <a:extLst>
              <a:ext uri="{FF2B5EF4-FFF2-40B4-BE49-F238E27FC236}">
                <a16:creationId xmlns:a16="http://schemas.microsoft.com/office/drawing/2014/main" id="{15FADF2F-BED0-4C1A-BF6E-DD55E3E200F1}"/>
              </a:ext>
            </a:extLst>
          </p:cNvPr>
          <p:cNvGrpSpPr/>
          <p:nvPr/>
        </p:nvGrpSpPr>
        <p:grpSpPr>
          <a:xfrm>
            <a:off x="8104669" y="2480105"/>
            <a:ext cx="983880" cy="110880"/>
            <a:chOff x="8104669" y="2480105"/>
            <a:chExt cx="9838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D3C6FF5-96BD-4E9E-898B-31EB07B300B7}"/>
                    </a:ext>
                  </a:extLst>
                </p14:cNvPr>
                <p14:cNvContentPartPr/>
                <p14:nvPr/>
              </p14:nvContentPartPr>
              <p14:xfrm>
                <a:off x="8270629" y="2480105"/>
                <a:ext cx="3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D3C6FF5-96BD-4E9E-898B-31EB07B300B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07989" y="241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83A1977-002E-4359-828C-BE138DFF8692}"/>
                    </a:ext>
                  </a:extLst>
                </p14:cNvPr>
                <p14:cNvContentPartPr/>
                <p14:nvPr/>
              </p14:nvContentPartPr>
              <p14:xfrm>
                <a:off x="8104669" y="2480105"/>
                <a:ext cx="360" cy="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83A1977-002E-4359-828C-BE138DFF869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042029" y="24171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B8F1ACF-8A81-4C77-8D51-084D8F939E19}"/>
                    </a:ext>
                  </a:extLst>
                </p14:cNvPr>
                <p14:cNvContentPartPr/>
                <p14:nvPr/>
              </p14:nvContentPartPr>
              <p14:xfrm>
                <a:off x="8173789" y="2576945"/>
                <a:ext cx="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B8F1ACF-8A81-4C77-8D51-084D8F939E1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111149" y="251394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C76A437-E640-4105-88E5-48A454C56694}"/>
                    </a:ext>
                  </a:extLst>
                </p14:cNvPr>
                <p14:cNvContentPartPr/>
                <p14:nvPr/>
              </p14:nvContentPartPr>
              <p14:xfrm>
                <a:off x="8534149" y="2521505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C76A437-E640-4105-88E5-48A454C5669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71509" y="24585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F9B7B3-66C2-4777-96C2-FE72838B07A0}"/>
                    </a:ext>
                  </a:extLst>
                </p14:cNvPr>
                <p14:cNvContentPartPr/>
                <p14:nvPr/>
              </p14:nvContentPartPr>
              <p14:xfrm>
                <a:off x="8395909" y="2535185"/>
                <a:ext cx="360" cy="3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F9B7B3-66C2-4777-96C2-FE72838B07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33269" y="247218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3B8F0AAC-008A-4EC7-8D72-34BF8F8B044A}"/>
                    </a:ext>
                  </a:extLst>
                </p14:cNvPr>
                <p14:cNvContentPartPr/>
                <p14:nvPr/>
              </p14:nvContentPartPr>
              <p14:xfrm>
                <a:off x="8298349" y="2590625"/>
                <a:ext cx="360" cy="3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3B8F0AAC-008A-4EC7-8D72-34BF8F8B044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235709" y="2527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D02845A-BDAE-4B20-8F9C-DC6AA809ED8F}"/>
                    </a:ext>
                  </a:extLst>
                </p14:cNvPr>
                <p14:cNvContentPartPr/>
                <p14:nvPr/>
              </p14:nvContentPartPr>
              <p14:xfrm>
                <a:off x="8520469" y="2507105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D02845A-BDAE-4B20-8F9C-DC6AA809ED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457829" y="24444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942D66E-8562-4FC4-B41E-8F06B84860CB}"/>
                    </a:ext>
                  </a:extLst>
                </p14:cNvPr>
                <p14:cNvContentPartPr/>
                <p14:nvPr/>
              </p14:nvContentPartPr>
              <p14:xfrm>
                <a:off x="8741869" y="2521505"/>
                <a:ext cx="36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942D66E-8562-4FC4-B41E-8F06B84860CB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79229" y="24585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44702A8-B3AB-4C4D-AB30-1F3A83AE8569}"/>
                    </a:ext>
                  </a:extLst>
                </p14:cNvPr>
                <p14:cNvContentPartPr/>
                <p14:nvPr/>
              </p14:nvContentPartPr>
              <p14:xfrm>
                <a:off x="8630989" y="2521505"/>
                <a:ext cx="36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44702A8-B3AB-4C4D-AB30-1F3A83AE856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568349" y="24585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512C7BEB-B936-459B-916C-D777B2A035F9}"/>
                    </a:ext>
                  </a:extLst>
                </p14:cNvPr>
                <p14:cNvContentPartPr/>
                <p14:nvPr/>
              </p14:nvContentPartPr>
              <p14:xfrm>
                <a:off x="8949949" y="2521505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512C7BEB-B936-459B-916C-D777B2A035F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86949" y="245850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00076BF-D288-4AD3-A0BE-B4AABE3E92E7}"/>
                    </a:ext>
                  </a:extLst>
                </p14:cNvPr>
                <p14:cNvContentPartPr/>
                <p14:nvPr/>
              </p14:nvContentPartPr>
              <p14:xfrm>
                <a:off x="8853109" y="2507105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D00076BF-D288-4AD3-A0BE-B4AABE3E92E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790109" y="24444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1590825-18D2-4813-9A2F-B94809D59334}"/>
                    </a:ext>
                  </a:extLst>
                </p14:cNvPr>
                <p14:cNvContentPartPr/>
                <p14:nvPr/>
              </p14:nvContentPartPr>
              <p14:xfrm>
                <a:off x="9088189" y="2507105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1590825-18D2-4813-9A2F-B94809D5933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25189" y="244446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F7A7D75F-3486-47C1-999A-ECA0380BDDB2}"/>
                    </a:ext>
                  </a:extLst>
                </p14:cNvPr>
                <p14:cNvContentPartPr/>
                <p14:nvPr/>
              </p14:nvContentPartPr>
              <p14:xfrm>
                <a:off x="9074509" y="2590625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F7A7D75F-3486-47C1-999A-ECA0380BDDB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11869" y="25276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75FB3E1-33EC-486E-B046-5486F1953031}"/>
                  </a:ext>
                </a:extLst>
              </p14:cNvPr>
              <p14:cNvContentPartPr/>
              <p14:nvPr/>
            </p14:nvContentPartPr>
            <p14:xfrm>
              <a:off x="10085749" y="2507105"/>
              <a:ext cx="360" cy="3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75FB3E1-33EC-486E-B046-5486F195303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22749" y="2444465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8460C8EF-7634-4FE8-AA7C-FC4A868BE592}"/>
                  </a:ext>
                </a:extLst>
              </p14:cNvPr>
              <p14:cNvContentPartPr/>
              <p14:nvPr/>
            </p14:nvContentPartPr>
            <p14:xfrm>
              <a:off x="9544309" y="2492705"/>
              <a:ext cx="861480" cy="72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8460C8EF-7634-4FE8-AA7C-FC4A868BE592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9481309" y="2429705"/>
                <a:ext cx="987120" cy="1983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Group 67">
            <a:extLst>
              <a:ext uri="{FF2B5EF4-FFF2-40B4-BE49-F238E27FC236}">
                <a16:creationId xmlns:a16="http://schemas.microsoft.com/office/drawing/2014/main" id="{5B38706C-8A4D-41EF-B67D-A268CC34B9A3}"/>
              </a:ext>
            </a:extLst>
          </p:cNvPr>
          <p:cNvGrpSpPr/>
          <p:nvPr/>
        </p:nvGrpSpPr>
        <p:grpSpPr>
          <a:xfrm>
            <a:off x="1426669" y="401825"/>
            <a:ext cx="360" cy="360"/>
            <a:chOff x="1426669" y="401825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16F3777-16AC-42B5-8625-3045CB703B48}"/>
                    </a:ext>
                  </a:extLst>
                </p14:cNvPr>
                <p14:cNvContentPartPr/>
                <p14:nvPr/>
              </p14:nvContentPartPr>
              <p14:xfrm>
                <a:off x="1426669" y="401825"/>
                <a:ext cx="360" cy="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16F3777-16AC-42B5-8625-3045CB703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64029" y="3388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00E91D6-5121-4B74-A768-244CA403CB3E}"/>
                    </a:ext>
                  </a:extLst>
                </p14:cNvPr>
                <p14:cNvContentPartPr/>
                <p14:nvPr/>
              </p14:nvContentPartPr>
              <p14:xfrm>
                <a:off x="1426669" y="401825"/>
                <a:ext cx="360" cy="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500E91D6-5121-4B74-A768-244CA403CB3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64029" y="338825"/>
                  <a:ext cx="126000" cy="126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89922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D7E53C-CED3-471A-89E2-FF5128FFFAFC}"/>
              </a:ext>
            </a:extLst>
          </p:cNvPr>
          <p:cNvSpPr txBox="1"/>
          <p:nvPr/>
        </p:nvSpPr>
        <p:spPr>
          <a:xfrm>
            <a:off x="134470" y="285981"/>
            <a:ext cx="79875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The Customer Wants to Shop for Beauty products .</a:t>
            </a:r>
          </a:p>
          <a:p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1ADFF2-4878-4351-95BF-0BE961CEA26B}"/>
              </a:ext>
            </a:extLst>
          </p:cNvPr>
          <p:cNvSpPr txBox="1"/>
          <p:nvPr/>
        </p:nvSpPr>
        <p:spPr>
          <a:xfrm>
            <a:off x="134470" y="747646"/>
            <a:ext cx="8740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Using WHERE </a:t>
            </a:r>
            <a:r>
              <a:rPr lang="en-IN" dirty="0" err="1"/>
              <a:t>Cluase</a:t>
            </a:r>
            <a:r>
              <a:rPr lang="en-IN" dirty="0"/>
              <a:t> to Show them the Product list with Beauty Products only.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66668-C3CB-4243-9F0B-DF6B688A4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338" t="21946" r="15405" b="6450"/>
          <a:stretch/>
        </p:blipFill>
        <p:spPr>
          <a:xfrm>
            <a:off x="246530" y="1393977"/>
            <a:ext cx="6306585" cy="36136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A56C0-84C7-48D0-9580-3D2A09E216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01" t="22340" r="14742" b="38622"/>
          <a:stretch/>
        </p:blipFill>
        <p:spPr>
          <a:xfrm>
            <a:off x="340660" y="5007640"/>
            <a:ext cx="6456610" cy="20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440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910AB1-B34F-4B71-AC92-EB7B9B21AF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970" r="37243" b="45096"/>
          <a:stretch/>
        </p:blipFill>
        <p:spPr>
          <a:xfrm>
            <a:off x="558052" y="1296362"/>
            <a:ext cx="8733866" cy="3289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995097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1233</TotalTime>
  <Words>211</Words>
  <Application>Microsoft Office PowerPoint</Application>
  <PresentationFormat>Widescreen</PresentationFormat>
  <Paragraphs>30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High Tower Text</vt:lpstr>
      <vt:lpstr>Trebuchet MS</vt:lpstr>
      <vt:lpstr>Wingdings 3</vt:lpstr>
      <vt:lpstr>Facet</vt:lpstr>
      <vt:lpstr>E-COMMERCE PURCHASE CASE STUDY  MAMA EARTH  </vt:lpstr>
      <vt:lpstr>Sign up.  Saves the user info in their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Mansi Gaikwad</dc:creator>
  <cp:lastModifiedBy>Mansi Gaikwad</cp:lastModifiedBy>
  <cp:revision>12</cp:revision>
  <dcterms:created xsi:type="dcterms:W3CDTF">2022-02-12T07:00:20Z</dcterms:created>
  <dcterms:modified xsi:type="dcterms:W3CDTF">2022-02-18T09:43:07Z</dcterms:modified>
</cp:coreProperties>
</file>